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5.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7.xml" ContentType="application/vnd.openxmlformats-officedocument.theme+xml"/>
  <Override PartName="/ppt/slideLayouts/slideLayout296.xml" ContentType="application/vnd.openxmlformats-officedocument.presentationml.slideLayout+xml"/>
  <Override PartName="/ppt/theme/theme28.xml" ContentType="application/vnd.openxmlformats-officedocument.theme+xml"/>
  <Override PartName="/ppt/slideLayouts/slideLayout297.xml" ContentType="application/vnd.openxmlformats-officedocument.presentationml.slideLayout+xml"/>
  <Override PartName="/ppt/theme/theme29.xml" ContentType="application/vnd.openxmlformats-officedocument.theme+xml"/>
  <Override PartName="/ppt/slideLayouts/slideLayout298.xml" ContentType="application/vnd.openxmlformats-officedocument.presentationml.slideLayout+xml"/>
  <Override PartName="/ppt/theme/theme30.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1.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2.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3.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4.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5.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6.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7.xml" ContentType="application/vnd.openxmlformats-officedocument.theme+xml"/>
  <Override PartName="/ppt/slideLayouts/slideLayout379.xml" ContentType="application/vnd.openxmlformats-officedocument.presentationml.slideLayout+xml"/>
  <Override PartName="/ppt/theme/theme38.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9.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40.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1.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2.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3.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44.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45.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46.xml" ContentType="application/vnd.openxmlformats-officedocument.theme+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47.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48.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49.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2.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heme/themeOverride3.xml" ContentType="application/vnd.openxmlformats-officedocument.themeOverr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112.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theme/themeOverride13.xml" ContentType="application/vnd.openxmlformats-officedocument.themeOverride+xml"/>
  <Override PartName="/ppt/notesSlides/notesSlide136.xml" ContentType="application/vnd.openxmlformats-officedocument.presentationml.notesSlide+xml"/>
  <Override PartName="/ppt/theme/themeOverride14.xml" ContentType="application/vnd.openxmlformats-officedocument.themeOverr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theme/themeOverride15.xml" ContentType="application/vnd.openxmlformats-officedocument.themeOverr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5" r:id="rId2"/>
    <p:sldMasterId id="2147483653" r:id="rId3"/>
    <p:sldMasterId id="2147483657" r:id="rId4"/>
    <p:sldMasterId id="2147483844" r:id="rId5"/>
    <p:sldMasterId id="2147484318" r:id="rId6"/>
    <p:sldMasterId id="2147484342" r:id="rId7"/>
    <p:sldMasterId id="2147484357" r:id="rId8"/>
    <p:sldMasterId id="2147484370" r:id="rId9"/>
    <p:sldMasterId id="2147484382" r:id="rId10"/>
    <p:sldMasterId id="2147484394" r:id="rId11"/>
    <p:sldMasterId id="2147484432" r:id="rId12"/>
    <p:sldMasterId id="2147484444" r:id="rId13"/>
    <p:sldMasterId id="2147485222" r:id="rId14"/>
    <p:sldMasterId id="2147485633" r:id="rId15"/>
    <p:sldMasterId id="2147486483" r:id="rId16"/>
    <p:sldMasterId id="2147486495" r:id="rId17"/>
    <p:sldMasterId id="2147486531" r:id="rId18"/>
    <p:sldMasterId id="2147486543" r:id="rId19"/>
    <p:sldMasterId id="2147486557" r:id="rId20"/>
    <p:sldMasterId id="2147486569" r:id="rId21"/>
    <p:sldMasterId id="2147486581" r:id="rId22"/>
    <p:sldMasterId id="2147486609" r:id="rId23"/>
    <p:sldMasterId id="2147486621" r:id="rId24"/>
    <p:sldMasterId id="2147486633" r:id="rId25"/>
    <p:sldMasterId id="2147486645" r:id="rId26"/>
    <p:sldMasterId id="2147486659" r:id="rId27"/>
    <p:sldMasterId id="2147486685" r:id="rId28"/>
    <p:sldMasterId id="2147486687" r:id="rId29"/>
    <p:sldMasterId id="2147486689" r:id="rId30"/>
    <p:sldMasterId id="2147486691" r:id="rId31"/>
    <p:sldMasterId id="2147486703" r:id="rId32"/>
    <p:sldMasterId id="2147486715" r:id="rId33"/>
    <p:sldMasterId id="2147486727" r:id="rId34"/>
    <p:sldMasterId id="2147486742" r:id="rId35"/>
    <p:sldMasterId id="2147486754" r:id="rId36"/>
    <p:sldMasterId id="2147486766" r:id="rId37"/>
    <p:sldMasterId id="2147486778" r:id="rId38"/>
    <p:sldMasterId id="2147486780" r:id="rId39"/>
    <p:sldMasterId id="2147486793" r:id="rId40"/>
    <p:sldMasterId id="2147486805" r:id="rId41"/>
    <p:sldMasterId id="2147486904" r:id="rId42"/>
    <p:sldMasterId id="2147486916" r:id="rId43"/>
    <p:sldMasterId id="2147486928" r:id="rId44"/>
    <p:sldMasterId id="2147486940" r:id="rId45"/>
    <p:sldMasterId id="2147486953" r:id="rId46"/>
    <p:sldMasterId id="2147486958" r:id="rId47"/>
    <p:sldMasterId id="2147486972" r:id="rId48"/>
    <p:sldMasterId id="2147486976" r:id="rId49"/>
    <p:sldMasterId id="2147486980" r:id="rId50"/>
  </p:sldMasterIdLst>
  <p:notesMasterIdLst>
    <p:notesMasterId r:id="rId348"/>
  </p:notesMasterIdLst>
  <p:sldIdLst>
    <p:sldId id="3806" r:id="rId51"/>
    <p:sldId id="3805" r:id="rId52"/>
    <p:sldId id="3826" r:id="rId53"/>
    <p:sldId id="3809" r:id="rId54"/>
    <p:sldId id="3810" r:id="rId55"/>
    <p:sldId id="3811" r:id="rId56"/>
    <p:sldId id="3812" r:id="rId57"/>
    <p:sldId id="3813" r:id="rId58"/>
    <p:sldId id="3814" r:id="rId59"/>
    <p:sldId id="3830" r:id="rId60"/>
    <p:sldId id="3838" r:id="rId61"/>
    <p:sldId id="3798" r:id="rId62"/>
    <p:sldId id="3804" r:id="rId63"/>
    <p:sldId id="3808" r:id="rId64"/>
    <p:sldId id="3831" r:id="rId65"/>
    <p:sldId id="3832" r:id="rId66"/>
    <p:sldId id="3833" r:id="rId67"/>
    <p:sldId id="3834" r:id="rId68"/>
    <p:sldId id="3835" r:id="rId69"/>
    <p:sldId id="3608" r:id="rId70"/>
    <p:sldId id="304" r:id="rId71"/>
    <p:sldId id="305" r:id="rId72"/>
    <p:sldId id="306" r:id="rId73"/>
    <p:sldId id="307" r:id="rId74"/>
    <p:sldId id="288" r:id="rId75"/>
    <p:sldId id="401" r:id="rId76"/>
    <p:sldId id="3640" r:id="rId77"/>
    <p:sldId id="3836" r:id="rId78"/>
    <p:sldId id="310" r:id="rId79"/>
    <p:sldId id="3639" r:id="rId80"/>
    <p:sldId id="297" r:id="rId81"/>
    <p:sldId id="300" r:id="rId82"/>
    <p:sldId id="301" r:id="rId83"/>
    <p:sldId id="298" r:id="rId84"/>
    <p:sldId id="302" r:id="rId85"/>
    <p:sldId id="264" r:id="rId86"/>
    <p:sldId id="265" r:id="rId87"/>
    <p:sldId id="266" r:id="rId88"/>
    <p:sldId id="267" r:id="rId89"/>
    <p:sldId id="4050" r:id="rId90"/>
    <p:sldId id="269" r:id="rId91"/>
    <p:sldId id="296" r:id="rId92"/>
    <p:sldId id="270" r:id="rId93"/>
    <p:sldId id="271" r:id="rId94"/>
    <p:sldId id="272" r:id="rId95"/>
    <p:sldId id="331" r:id="rId96"/>
    <p:sldId id="383" r:id="rId97"/>
    <p:sldId id="3839" r:id="rId98"/>
    <p:sldId id="3799" r:id="rId99"/>
    <p:sldId id="3800" r:id="rId100"/>
    <p:sldId id="3801" r:id="rId101"/>
    <p:sldId id="3802" r:id="rId102"/>
    <p:sldId id="3803" r:id="rId103"/>
    <p:sldId id="3840" r:id="rId104"/>
    <p:sldId id="4048" r:id="rId105"/>
    <p:sldId id="4049" r:id="rId106"/>
    <p:sldId id="3807" r:id="rId107"/>
    <p:sldId id="3843" r:id="rId108"/>
    <p:sldId id="3844" r:id="rId109"/>
    <p:sldId id="3845" r:id="rId110"/>
    <p:sldId id="3846" r:id="rId111"/>
    <p:sldId id="3847" r:id="rId112"/>
    <p:sldId id="420" r:id="rId113"/>
    <p:sldId id="3848" r:id="rId114"/>
    <p:sldId id="3849" r:id="rId115"/>
    <p:sldId id="3827" r:id="rId116"/>
    <p:sldId id="3828" r:id="rId117"/>
    <p:sldId id="3829" r:id="rId118"/>
    <p:sldId id="3850" r:id="rId119"/>
    <p:sldId id="3851" r:id="rId120"/>
    <p:sldId id="3852" r:id="rId121"/>
    <p:sldId id="3853" r:id="rId122"/>
    <p:sldId id="332" r:id="rId123"/>
    <p:sldId id="3595" r:id="rId124"/>
    <p:sldId id="3854" r:id="rId125"/>
    <p:sldId id="3597" r:id="rId126"/>
    <p:sldId id="3685" r:id="rId127"/>
    <p:sldId id="259" r:id="rId128"/>
    <p:sldId id="3668" r:id="rId129"/>
    <p:sldId id="3669" r:id="rId130"/>
    <p:sldId id="4086" r:id="rId131"/>
    <p:sldId id="3598" r:id="rId132"/>
    <p:sldId id="3599" r:id="rId133"/>
    <p:sldId id="4087" r:id="rId134"/>
    <p:sldId id="4088" r:id="rId135"/>
    <p:sldId id="3673" r:id="rId136"/>
    <p:sldId id="3674" r:id="rId137"/>
    <p:sldId id="3675" r:id="rId138"/>
    <p:sldId id="3676" r:id="rId139"/>
    <p:sldId id="3677" r:id="rId140"/>
    <p:sldId id="3678" r:id="rId141"/>
    <p:sldId id="4089" r:id="rId142"/>
    <p:sldId id="3680" r:id="rId143"/>
    <p:sldId id="3681" r:id="rId144"/>
    <p:sldId id="4090" r:id="rId145"/>
    <p:sldId id="3464" r:id="rId146"/>
    <p:sldId id="3855" r:id="rId147"/>
    <p:sldId id="3856" r:id="rId148"/>
    <p:sldId id="3857" r:id="rId149"/>
    <p:sldId id="3858" r:id="rId150"/>
    <p:sldId id="4091" r:id="rId151"/>
    <p:sldId id="3687" r:id="rId152"/>
    <p:sldId id="3688" r:id="rId153"/>
    <p:sldId id="3689" r:id="rId154"/>
    <p:sldId id="3859" r:id="rId155"/>
    <p:sldId id="4092" r:id="rId156"/>
    <p:sldId id="3794" r:id="rId157"/>
    <p:sldId id="4093" r:id="rId158"/>
    <p:sldId id="3459" r:id="rId159"/>
    <p:sldId id="3860" r:id="rId160"/>
    <p:sldId id="3861" r:id="rId161"/>
    <p:sldId id="3862" r:id="rId162"/>
    <p:sldId id="3863" r:id="rId163"/>
    <p:sldId id="4094" r:id="rId164"/>
    <p:sldId id="3696" r:id="rId165"/>
    <p:sldId id="3697" r:id="rId166"/>
    <p:sldId id="3698" r:id="rId167"/>
    <p:sldId id="3699" r:id="rId168"/>
    <p:sldId id="4095" r:id="rId169"/>
    <p:sldId id="4096" r:id="rId170"/>
    <p:sldId id="289" r:id="rId171"/>
    <p:sldId id="4097" r:id="rId172"/>
    <p:sldId id="3702" r:id="rId173"/>
    <p:sldId id="4098" r:id="rId174"/>
    <p:sldId id="3864" r:id="rId175"/>
    <p:sldId id="3865" r:id="rId176"/>
    <p:sldId id="3866" r:id="rId177"/>
    <p:sldId id="3867" r:id="rId178"/>
    <p:sldId id="3868" r:id="rId179"/>
    <p:sldId id="3869" r:id="rId180"/>
    <p:sldId id="3870" r:id="rId181"/>
    <p:sldId id="3871" r:id="rId182"/>
    <p:sldId id="3872" r:id="rId183"/>
    <p:sldId id="4051" r:id="rId184"/>
    <p:sldId id="4052" r:id="rId185"/>
    <p:sldId id="4053" r:id="rId186"/>
    <p:sldId id="4054" r:id="rId187"/>
    <p:sldId id="4055" r:id="rId188"/>
    <p:sldId id="4056" r:id="rId189"/>
    <p:sldId id="4057" r:id="rId190"/>
    <p:sldId id="4058" r:id="rId191"/>
    <p:sldId id="4059" r:id="rId192"/>
    <p:sldId id="3873" r:id="rId193"/>
    <p:sldId id="3874" r:id="rId194"/>
    <p:sldId id="3875" r:id="rId195"/>
    <p:sldId id="3876" r:id="rId196"/>
    <p:sldId id="3877" r:id="rId197"/>
    <p:sldId id="3878" r:id="rId198"/>
    <p:sldId id="3879" r:id="rId199"/>
    <p:sldId id="4060" r:id="rId200"/>
    <p:sldId id="3880" r:id="rId201"/>
    <p:sldId id="3881" r:id="rId202"/>
    <p:sldId id="3882" r:id="rId203"/>
    <p:sldId id="3883" r:id="rId204"/>
    <p:sldId id="3884" r:id="rId205"/>
    <p:sldId id="3885" r:id="rId206"/>
    <p:sldId id="3886" r:id="rId207"/>
    <p:sldId id="3887" r:id="rId208"/>
    <p:sldId id="3888" r:id="rId209"/>
    <p:sldId id="3889" r:id="rId210"/>
    <p:sldId id="3890" r:id="rId211"/>
    <p:sldId id="343" r:id="rId212"/>
    <p:sldId id="344" r:id="rId213"/>
    <p:sldId id="345" r:id="rId214"/>
    <p:sldId id="346" r:id="rId215"/>
    <p:sldId id="347" r:id="rId216"/>
    <p:sldId id="375" r:id="rId217"/>
    <p:sldId id="5218" r:id="rId218"/>
    <p:sldId id="5219" r:id="rId219"/>
    <p:sldId id="3891" r:id="rId220"/>
    <p:sldId id="3892" r:id="rId221"/>
    <p:sldId id="3893" r:id="rId222"/>
    <p:sldId id="3894" r:id="rId223"/>
    <p:sldId id="3837" r:id="rId224"/>
    <p:sldId id="273" r:id="rId225"/>
    <p:sldId id="3454" r:id="rId226"/>
    <p:sldId id="3778" r:id="rId227"/>
    <p:sldId id="3895" r:id="rId228"/>
    <p:sldId id="3896" r:id="rId229"/>
    <p:sldId id="3897" r:id="rId230"/>
    <p:sldId id="3898" r:id="rId231"/>
    <p:sldId id="3456" r:id="rId232"/>
    <p:sldId id="3899" r:id="rId233"/>
    <p:sldId id="3900" r:id="rId234"/>
    <p:sldId id="3901" r:id="rId235"/>
    <p:sldId id="3902" r:id="rId236"/>
    <p:sldId id="3903" r:id="rId237"/>
    <p:sldId id="5220" r:id="rId238"/>
    <p:sldId id="3706" r:id="rId239"/>
    <p:sldId id="3707" r:id="rId240"/>
    <p:sldId id="3708" r:id="rId241"/>
    <p:sldId id="4046" r:id="rId242"/>
    <p:sldId id="5221" r:id="rId243"/>
    <p:sldId id="4047" r:id="rId244"/>
    <p:sldId id="3904" r:id="rId245"/>
    <p:sldId id="3905" r:id="rId246"/>
    <p:sldId id="3906" r:id="rId247"/>
    <p:sldId id="3775" r:id="rId248"/>
    <p:sldId id="3907" r:id="rId249"/>
    <p:sldId id="3908" r:id="rId250"/>
    <p:sldId id="308" r:id="rId251"/>
    <p:sldId id="3450" r:id="rId252"/>
    <p:sldId id="3909" r:id="rId253"/>
    <p:sldId id="3910" r:id="rId254"/>
    <p:sldId id="3911" r:id="rId255"/>
    <p:sldId id="3912" r:id="rId256"/>
    <p:sldId id="5222" r:id="rId257"/>
    <p:sldId id="3913" r:id="rId258"/>
    <p:sldId id="3914" r:id="rId259"/>
    <p:sldId id="3716" r:id="rId260"/>
    <p:sldId id="3717" r:id="rId261"/>
    <p:sldId id="3718" r:id="rId262"/>
    <p:sldId id="5223" r:id="rId263"/>
    <p:sldId id="3720" r:id="rId264"/>
    <p:sldId id="5224" r:id="rId265"/>
    <p:sldId id="3722" r:id="rId266"/>
    <p:sldId id="3723" r:id="rId267"/>
    <p:sldId id="5225" r:id="rId268"/>
    <p:sldId id="5226" r:id="rId269"/>
    <p:sldId id="3915" r:id="rId270"/>
    <p:sldId id="3916" r:id="rId271"/>
    <p:sldId id="3600" r:id="rId272"/>
    <p:sldId id="3918" r:id="rId273"/>
    <p:sldId id="3917" r:id="rId274"/>
    <p:sldId id="3919" r:id="rId275"/>
    <p:sldId id="3920" r:id="rId276"/>
    <p:sldId id="3921" r:id="rId277"/>
    <p:sldId id="3922" r:id="rId278"/>
    <p:sldId id="3923" r:id="rId279"/>
    <p:sldId id="3924" r:id="rId280"/>
    <p:sldId id="3925" r:id="rId281"/>
    <p:sldId id="3926" r:id="rId282"/>
    <p:sldId id="3927" r:id="rId283"/>
    <p:sldId id="5227" r:id="rId284"/>
    <p:sldId id="3728" r:id="rId285"/>
    <p:sldId id="3729" r:id="rId286"/>
    <p:sldId id="5228" r:id="rId287"/>
    <p:sldId id="3731" r:id="rId288"/>
    <p:sldId id="3732" r:id="rId289"/>
    <p:sldId id="5229" r:id="rId290"/>
    <p:sldId id="3734" r:id="rId291"/>
    <p:sldId id="5230" r:id="rId292"/>
    <p:sldId id="3736" r:id="rId293"/>
    <p:sldId id="5231" r:id="rId294"/>
    <p:sldId id="3738" r:id="rId295"/>
    <p:sldId id="3928" r:id="rId296"/>
    <p:sldId id="3929" r:id="rId297"/>
    <p:sldId id="3930" r:id="rId298"/>
    <p:sldId id="3931" r:id="rId299"/>
    <p:sldId id="3932" r:id="rId300"/>
    <p:sldId id="378" r:id="rId301"/>
    <p:sldId id="3933" r:id="rId302"/>
    <p:sldId id="3934" r:id="rId303"/>
    <p:sldId id="3935" r:id="rId304"/>
    <p:sldId id="3936" r:id="rId305"/>
    <p:sldId id="3937" r:id="rId306"/>
    <p:sldId id="3938" r:id="rId307"/>
    <p:sldId id="3939" r:id="rId308"/>
    <p:sldId id="3940" r:id="rId309"/>
    <p:sldId id="3941" r:id="rId310"/>
    <p:sldId id="263" r:id="rId311"/>
    <p:sldId id="4062" r:id="rId312"/>
    <p:sldId id="4063" r:id="rId313"/>
    <p:sldId id="4064" r:id="rId314"/>
    <p:sldId id="4065" r:id="rId315"/>
    <p:sldId id="4066" r:id="rId316"/>
    <p:sldId id="328" r:id="rId317"/>
    <p:sldId id="468" r:id="rId318"/>
    <p:sldId id="465" r:id="rId319"/>
    <p:sldId id="398" r:id="rId320"/>
    <p:sldId id="474" r:id="rId321"/>
    <p:sldId id="439" r:id="rId322"/>
    <p:sldId id="4061" r:id="rId323"/>
    <p:sldId id="475" r:id="rId324"/>
    <p:sldId id="476" r:id="rId325"/>
    <p:sldId id="469" r:id="rId326"/>
    <p:sldId id="477" r:id="rId327"/>
    <p:sldId id="4067" r:id="rId328"/>
    <p:sldId id="4071" r:id="rId329"/>
    <p:sldId id="4072" r:id="rId330"/>
    <p:sldId id="4073" r:id="rId331"/>
    <p:sldId id="4074" r:id="rId332"/>
    <p:sldId id="4075" r:id="rId333"/>
    <p:sldId id="4076" r:id="rId334"/>
    <p:sldId id="4077" r:id="rId335"/>
    <p:sldId id="4078" r:id="rId336"/>
    <p:sldId id="4079" r:id="rId337"/>
    <p:sldId id="4080" r:id="rId338"/>
    <p:sldId id="4081" r:id="rId339"/>
    <p:sldId id="4082" r:id="rId340"/>
    <p:sldId id="4083" r:id="rId341"/>
    <p:sldId id="4084" r:id="rId342"/>
    <p:sldId id="4085" r:id="rId343"/>
    <p:sldId id="4069" r:id="rId344"/>
    <p:sldId id="4070" r:id="rId345"/>
    <p:sldId id="3606" r:id="rId346"/>
    <p:sldId id="4045" r:id="rId34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2BE7845E-3E7F-784C-A12F-94904C308E44}">
          <p14:sldIdLst>
            <p14:sldId id="3806"/>
            <p14:sldId id="3805"/>
            <p14:sldId id="3826"/>
            <p14:sldId id="3809"/>
            <p14:sldId id="3810"/>
            <p14:sldId id="3811"/>
            <p14:sldId id="3812"/>
            <p14:sldId id="3813"/>
            <p14:sldId id="3814"/>
            <p14:sldId id="3830"/>
            <p14:sldId id="3838"/>
            <p14:sldId id="3798"/>
            <p14:sldId id="3804"/>
            <p14:sldId id="3808"/>
            <p14:sldId id="3831"/>
            <p14:sldId id="3832"/>
            <p14:sldId id="3833"/>
            <p14:sldId id="3834"/>
            <p14:sldId id="3835"/>
            <p14:sldId id="3608"/>
          </p14:sldIdLst>
        </p14:section>
        <p14:section name="Introduction" id="{38D61103-CF19-FC42-8342-0E2C244813E6}">
          <p14:sldIdLst>
            <p14:sldId id="304"/>
            <p14:sldId id="305"/>
            <p14:sldId id="306"/>
            <p14:sldId id="307"/>
            <p14:sldId id="288"/>
            <p14:sldId id="401"/>
            <p14:sldId id="3640"/>
            <p14:sldId id="3836"/>
            <p14:sldId id="310"/>
            <p14:sldId id="3639"/>
            <p14:sldId id="297"/>
            <p14:sldId id="300"/>
            <p14:sldId id="301"/>
            <p14:sldId id="298"/>
            <p14:sldId id="302"/>
            <p14:sldId id="264"/>
            <p14:sldId id="265"/>
            <p14:sldId id="266"/>
            <p14:sldId id="267"/>
            <p14:sldId id="4050"/>
            <p14:sldId id="269"/>
            <p14:sldId id="296"/>
            <p14:sldId id="270"/>
            <p14:sldId id="271"/>
            <p14:sldId id="272"/>
            <p14:sldId id="331"/>
            <p14:sldId id="383"/>
          </p14:sldIdLst>
        </p14:section>
        <p14:section name="Sermon" id="{FB8593C9-2934-294E-BCE8-93A020435AFA}">
          <p14:sldIdLst>
            <p14:sldId id="3839"/>
            <p14:sldId id="3799"/>
            <p14:sldId id="3800"/>
            <p14:sldId id="3801"/>
            <p14:sldId id="3802"/>
            <p14:sldId id="3803"/>
            <p14:sldId id="3840"/>
            <p14:sldId id="4048"/>
            <p14:sldId id="4049"/>
            <p14:sldId id="3807"/>
            <p14:sldId id="3843"/>
            <p14:sldId id="3844"/>
            <p14:sldId id="3845"/>
            <p14:sldId id="3846"/>
            <p14:sldId id="3847"/>
            <p14:sldId id="420"/>
            <p14:sldId id="3848"/>
            <p14:sldId id="3849"/>
            <p14:sldId id="3827"/>
            <p14:sldId id="3828"/>
            <p14:sldId id="3829"/>
            <p14:sldId id="3850"/>
            <p14:sldId id="3851"/>
            <p14:sldId id="3852"/>
          </p14:sldIdLst>
        </p14:section>
        <p14:section name="Chapters" id="{002AD2B1-1176-6E40-A0AF-E075E83C35AC}">
          <p14:sldIdLst>
            <p14:sldId id="3853"/>
            <p14:sldId id="332"/>
            <p14:sldId id="3595"/>
            <p14:sldId id="3854"/>
            <p14:sldId id="3597"/>
            <p14:sldId id="3685"/>
            <p14:sldId id="259"/>
            <p14:sldId id="3668"/>
            <p14:sldId id="3669"/>
            <p14:sldId id="4086"/>
            <p14:sldId id="3598"/>
            <p14:sldId id="3599"/>
            <p14:sldId id="4087"/>
            <p14:sldId id="4088"/>
            <p14:sldId id="3673"/>
            <p14:sldId id="3674"/>
            <p14:sldId id="3675"/>
            <p14:sldId id="3676"/>
            <p14:sldId id="3677"/>
            <p14:sldId id="3678"/>
            <p14:sldId id="4089"/>
            <p14:sldId id="3680"/>
            <p14:sldId id="3681"/>
            <p14:sldId id="4090"/>
            <p14:sldId id="3464"/>
            <p14:sldId id="3855"/>
            <p14:sldId id="3856"/>
            <p14:sldId id="3857"/>
            <p14:sldId id="3858"/>
            <p14:sldId id="4091"/>
            <p14:sldId id="3687"/>
            <p14:sldId id="3688"/>
            <p14:sldId id="3689"/>
            <p14:sldId id="3859"/>
            <p14:sldId id="4092"/>
            <p14:sldId id="3794"/>
            <p14:sldId id="4093"/>
            <p14:sldId id="3459"/>
            <p14:sldId id="3860"/>
            <p14:sldId id="3861"/>
            <p14:sldId id="3862"/>
            <p14:sldId id="3863"/>
            <p14:sldId id="4094"/>
            <p14:sldId id="3696"/>
            <p14:sldId id="3697"/>
            <p14:sldId id="3698"/>
            <p14:sldId id="3699"/>
            <p14:sldId id="4095"/>
            <p14:sldId id="4096"/>
            <p14:sldId id="289"/>
            <p14:sldId id="4097"/>
            <p14:sldId id="3702"/>
            <p14:sldId id="4098"/>
            <p14:sldId id="3864"/>
            <p14:sldId id="3865"/>
            <p14:sldId id="3866"/>
            <p14:sldId id="3867"/>
            <p14:sldId id="3868"/>
            <p14:sldId id="3869"/>
            <p14:sldId id="3870"/>
            <p14:sldId id="3871"/>
            <p14:sldId id="3872"/>
            <p14:sldId id="4051"/>
            <p14:sldId id="4052"/>
            <p14:sldId id="4053"/>
            <p14:sldId id="4054"/>
            <p14:sldId id="4055"/>
            <p14:sldId id="4056"/>
            <p14:sldId id="4057"/>
            <p14:sldId id="4058"/>
            <p14:sldId id="4059"/>
            <p14:sldId id="3873"/>
            <p14:sldId id="3874"/>
            <p14:sldId id="3875"/>
            <p14:sldId id="3876"/>
            <p14:sldId id="3877"/>
            <p14:sldId id="3878"/>
            <p14:sldId id="3879"/>
            <p14:sldId id="4060"/>
            <p14:sldId id="3880"/>
            <p14:sldId id="3881"/>
            <p14:sldId id="3882"/>
            <p14:sldId id="3883"/>
            <p14:sldId id="3884"/>
            <p14:sldId id="3885"/>
            <p14:sldId id="3886"/>
            <p14:sldId id="3887"/>
            <p14:sldId id="3888"/>
            <p14:sldId id="3889"/>
            <p14:sldId id="3890"/>
            <p14:sldId id="343"/>
            <p14:sldId id="344"/>
            <p14:sldId id="345"/>
            <p14:sldId id="346"/>
            <p14:sldId id="347"/>
            <p14:sldId id="375"/>
            <p14:sldId id="5218"/>
            <p14:sldId id="5219"/>
            <p14:sldId id="3891"/>
            <p14:sldId id="3892"/>
            <p14:sldId id="3893"/>
            <p14:sldId id="3894"/>
            <p14:sldId id="3837"/>
            <p14:sldId id="273"/>
            <p14:sldId id="3454"/>
            <p14:sldId id="3778"/>
            <p14:sldId id="3895"/>
            <p14:sldId id="3896"/>
            <p14:sldId id="3897"/>
            <p14:sldId id="3898"/>
            <p14:sldId id="3456"/>
            <p14:sldId id="3899"/>
            <p14:sldId id="3900"/>
            <p14:sldId id="3901"/>
            <p14:sldId id="3902"/>
            <p14:sldId id="3903"/>
            <p14:sldId id="5220"/>
            <p14:sldId id="3706"/>
            <p14:sldId id="3707"/>
            <p14:sldId id="3708"/>
            <p14:sldId id="4046"/>
            <p14:sldId id="5221"/>
            <p14:sldId id="4047"/>
            <p14:sldId id="3904"/>
            <p14:sldId id="3905"/>
            <p14:sldId id="3906"/>
            <p14:sldId id="3775"/>
            <p14:sldId id="3907"/>
            <p14:sldId id="3908"/>
            <p14:sldId id="308"/>
            <p14:sldId id="3450"/>
            <p14:sldId id="3909"/>
            <p14:sldId id="3910"/>
            <p14:sldId id="3911"/>
            <p14:sldId id="3912"/>
            <p14:sldId id="5222"/>
            <p14:sldId id="3913"/>
            <p14:sldId id="3914"/>
            <p14:sldId id="3716"/>
            <p14:sldId id="3717"/>
            <p14:sldId id="3718"/>
            <p14:sldId id="5223"/>
            <p14:sldId id="3720"/>
            <p14:sldId id="5224"/>
            <p14:sldId id="3722"/>
            <p14:sldId id="3723"/>
            <p14:sldId id="5225"/>
            <p14:sldId id="5226"/>
            <p14:sldId id="3915"/>
            <p14:sldId id="3916"/>
            <p14:sldId id="3600"/>
            <p14:sldId id="3918"/>
            <p14:sldId id="3917"/>
            <p14:sldId id="3919"/>
            <p14:sldId id="3920"/>
            <p14:sldId id="3921"/>
            <p14:sldId id="3922"/>
            <p14:sldId id="3923"/>
            <p14:sldId id="3924"/>
            <p14:sldId id="3925"/>
            <p14:sldId id="3926"/>
            <p14:sldId id="3927"/>
            <p14:sldId id="5227"/>
            <p14:sldId id="3728"/>
            <p14:sldId id="3729"/>
            <p14:sldId id="5228"/>
            <p14:sldId id="3731"/>
            <p14:sldId id="3732"/>
            <p14:sldId id="5229"/>
            <p14:sldId id="3734"/>
            <p14:sldId id="5230"/>
            <p14:sldId id="3736"/>
            <p14:sldId id="5231"/>
            <p14:sldId id="3738"/>
          </p14:sldIdLst>
        </p14:section>
        <p14:section name="Conclusion" id="{A6235BBE-B729-EB43-BE7E-FD2A03235998}">
          <p14:sldIdLst>
            <p14:sldId id="3928"/>
            <p14:sldId id="3929"/>
            <p14:sldId id="3930"/>
            <p14:sldId id="3931"/>
            <p14:sldId id="3932"/>
            <p14:sldId id="378"/>
            <p14:sldId id="3933"/>
            <p14:sldId id="3934"/>
            <p14:sldId id="3935"/>
            <p14:sldId id="3936"/>
            <p14:sldId id="3937"/>
            <p14:sldId id="3938"/>
            <p14:sldId id="3939"/>
            <p14:sldId id="3940"/>
            <p14:sldId id="3941"/>
          </p14:sldIdLst>
        </p14:section>
        <p14:section name="Supplements" id="{3A7782F1-7D12-CB41-BE6A-DA4A9A43734E}">
          <p14:sldIdLst>
            <p14:sldId id="263"/>
            <p14:sldId id="4062"/>
            <p14:sldId id="4063"/>
            <p14:sldId id="4064"/>
            <p14:sldId id="4065"/>
            <p14:sldId id="4066"/>
            <p14:sldId id="328"/>
            <p14:sldId id="468"/>
            <p14:sldId id="465"/>
            <p14:sldId id="398"/>
            <p14:sldId id="474"/>
            <p14:sldId id="439"/>
            <p14:sldId id="4061"/>
            <p14:sldId id="475"/>
            <p14:sldId id="476"/>
            <p14:sldId id="469"/>
            <p14:sldId id="477"/>
            <p14:sldId id="4067"/>
            <p14:sldId id="4071"/>
            <p14:sldId id="4072"/>
            <p14:sldId id="4073"/>
            <p14:sldId id="4074"/>
            <p14:sldId id="4075"/>
            <p14:sldId id="4076"/>
            <p14:sldId id="4077"/>
            <p14:sldId id="4078"/>
            <p14:sldId id="4079"/>
            <p14:sldId id="4080"/>
            <p14:sldId id="4081"/>
            <p14:sldId id="4082"/>
            <p14:sldId id="4083"/>
            <p14:sldId id="4084"/>
            <p14:sldId id="4085"/>
            <p14:sldId id="4069"/>
            <p14:sldId id="4070"/>
            <p14:sldId id="3606"/>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BE0FF"/>
    <a:srgbClr val="9F1D1D"/>
    <a:srgbClr val="FCF1DD"/>
    <a:srgbClr val="0D5E1D"/>
    <a:srgbClr val="062B0D"/>
    <a:srgbClr val="FF00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49" autoAdjust="0"/>
    <p:restoredTop sz="70405"/>
  </p:normalViewPr>
  <p:slideViewPr>
    <p:cSldViewPr>
      <p:cViewPr varScale="1">
        <p:scale>
          <a:sx n="88" d="100"/>
          <a:sy n="88" d="100"/>
        </p:scale>
        <p:origin x="192" y="584"/>
      </p:cViewPr>
      <p:guideLst>
        <p:guide orient="horz" pos="2160"/>
        <p:guide pos="2880"/>
      </p:guideLst>
    </p:cSldViewPr>
  </p:slideViewPr>
  <p:outlineViewPr>
    <p:cViewPr>
      <p:scale>
        <a:sx n="33" d="100"/>
        <a:sy n="33" d="100"/>
      </p:scale>
      <p:origin x="0" y="-48120"/>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7.xml"/><Relationship Id="rId299" Type="http://schemas.openxmlformats.org/officeDocument/2006/relationships/slide" Target="slides/slide249.xml"/><Relationship Id="rId21" Type="http://schemas.openxmlformats.org/officeDocument/2006/relationships/slideMaster" Target="slideMasters/slideMaster21.xml"/><Relationship Id="rId63" Type="http://schemas.openxmlformats.org/officeDocument/2006/relationships/slide" Target="slides/slide13.xml"/><Relationship Id="rId159" Type="http://schemas.openxmlformats.org/officeDocument/2006/relationships/slide" Target="slides/slide109.xml"/><Relationship Id="rId324" Type="http://schemas.openxmlformats.org/officeDocument/2006/relationships/slide" Target="slides/slide274.xml"/><Relationship Id="rId170" Type="http://schemas.openxmlformats.org/officeDocument/2006/relationships/slide" Target="slides/slide120.xml"/><Relationship Id="rId226" Type="http://schemas.openxmlformats.org/officeDocument/2006/relationships/slide" Target="slides/slide176.xml"/><Relationship Id="rId268" Type="http://schemas.openxmlformats.org/officeDocument/2006/relationships/slide" Target="slides/slide218.xml"/><Relationship Id="rId32" Type="http://schemas.openxmlformats.org/officeDocument/2006/relationships/slideMaster" Target="slideMasters/slideMaster32.xml"/><Relationship Id="rId74" Type="http://schemas.openxmlformats.org/officeDocument/2006/relationships/slide" Target="slides/slide24.xml"/><Relationship Id="rId128" Type="http://schemas.openxmlformats.org/officeDocument/2006/relationships/slide" Target="slides/slide78.xml"/><Relationship Id="rId335" Type="http://schemas.openxmlformats.org/officeDocument/2006/relationships/slide" Target="slides/slide285.xml"/><Relationship Id="rId5" Type="http://schemas.openxmlformats.org/officeDocument/2006/relationships/slideMaster" Target="slideMasters/slideMaster5.xml"/><Relationship Id="rId181" Type="http://schemas.openxmlformats.org/officeDocument/2006/relationships/slide" Target="slides/slide131.xml"/><Relationship Id="rId237" Type="http://schemas.openxmlformats.org/officeDocument/2006/relationships/slide" Target="slides/slide187.xml"/><Relationship Id="rId279" Type="http://schemas.openxmlformats.org/officeDocument/2006/relationships/slide" Target="slides/slide229.xml"/><Relationship Id="rId43" Type="http://schemas.openxmlformats.org/officeDocument/2006/relationships/slideMaster" Target="slideMasters/slideMaster43.xml"/><Relationship Id="rId139" Type="http://schemas.openxmlformats.org/officeDocument/2006/relationships/slide" Target="slides/slide89.xml"/><Relationship Id="rId290" Type="http://schemas.openxmlformats.org/officeDocument/2006/relationships/slide" Target="slides/slide240.xml"/><Relationship Id="rId304" Type="http://schemas.openxmlformats.org/officeDocument/2006/relationships/slide" Target="slides/slide254.xml"/><Relationship Id="rId346" Type="http://schemas.openxmlformats.org/officeDocument/2006/relationships/slide" Target="slides/slide296.xml"/><Relationship Id="rId85" Type="http://schemas.openxmlformats.org/officeDocument/2006/relationships/slide" Target="slides/slide35.xml"/><Relationship Id="rId150" Type="http://schemas.openxmlformats.org/officeDocument/2006/relationships/slide" Target="slides/slide100.xml"/><Relationship Id="rId192" Type="http://schemas.openxmlformats.org/officeDocument/2006/relationships/slide" Target="slides/slide142.xml"/><Relationship Id="rId206" Type="http://schemas.openxmlformats.org/officeDocument/2006/relationships/slide" Target="slides/slide156.xml"/><Relationship Id="rId248" Type="http://schemas.openxmlformats.org/officeDocument/2006/relationships/slide" Target="slides/slide198.xml"/><Relationship Id="rId12" Type="http://schemas.openxmlformats.org/officeDocument/2006/relationships/slideMaster" Target="slideMasters/slideMaster12.xml"/><Relationship Id="rId108" Type="http://schemas.openxmlformats.org/officeDocument/2006/relationships/slide" Target="slides/slide58.xml"/><Relationship Id="rId315" Type="http://schemas.openxmlformats.org/officeDocument/2006/relationships/slide" Target="slides/slide265.xml"/><Relationship Id="rId54" Type="http://schemas.openxmlformats.org/officeDocument/2006/relationships/slide" Target="slides/slide4.xml"/><Relationship Id="rId96" Type="http://schemas.openxmlformats.org/officeDocument/2006/relationships/slide" Target="slides/slide46.xml"/><Relationship Id="rId161" Type="http://schemas.openxmlformats.org/officeDocument/2006/relationships/slide" Target="slides/slide111.xml"/><Relationship Id="rId217" Type="http://schemas.openxmlformats.org/officeDocument/2006/relationships/slide" Target="slides/slide167.xml"/><Relationship Id="rId259" Type="http://schemas.openxmlformats.org/officeDocument/2006/relationships/slide" Target="slides/slide209.xml"/><Relationship Id="rId23" Type="http://schemas.openxmlformats.org/officeDocument/2006/relationships/slideMaster" Target="slideMasters/slideMaster23.xml"/><Relationship Id="rId119" Type="http://schemas.openxmlformats.org/officeDocument/2006/relationships/slide" Target="slides/slide69.xml"/><Relationship Id="rId270" Type="http://schemas.openxmlformats.org/officeDocument/2006/relationships/slide" Target="slides/slide220.xml"/><Relationship Id="rId326" Type="http://schemas.openxmlformats.org/officeDocument/2006/relationships/slide" Target="slides/slide276.xml"/><Relationship Id="rId65" Type="http://schemas.openxmlformats.org/officeDocument/2006/relationships/slide" Target="slides/slide15.xml"/><Relationship Id="rId130" Type="http://schemas.openxmlformats.org/officeDocument/2006/relationships/slide" Target="slides/slide80.xml"/><Relationship Id="rId172" Type="http://schemas.openxmlformats.org/officeDocument/2006/relationships/slide" Target="slides/slide122.xml"/><Relationship Id="rId228" Type="http://schemas.openxmlformats.org/officeDocument/2006/relationships/slide" Target="slides/slide178.xml"/><Relationship Id="rId281" Type="http://schemas.openxmlformats.org/officeDocument/2006/relationships/slide" Target="slides/slide231.xml"/><Relationship Id="rId337" Type="http://schemas.openxmlformats.org/officeDocument/2006/relationships/slide" Target="slides/slide287.xml"/><Relationship Id="rId34" Type="http://schemas.openxmlformats.org/officeDocument/2006/relationships/slideMaster" Target="slideMasters/slideMaster34.xml"/><Relationship Id="rId76" Type="http://schemas.openxmlformats.org/officeDocument/2006/relationships/slide" Target="slides/slide26.xml"/><Relationship Id="rId141" Type="http://schemas.openxmlformats.org/officeDocument/2006/relationships/slide" Target="slides/slide91.xml"/><Relationship Id="rId7" Type="http://schemas.openxmlformats.org/officeDocument/2006/relationships/slideMaster" Target="slideMasters/slideMaster7.xml"/><Relationship Id="rId183" Type="http://schemas.openxmlformats.org/officeDocument/2006/relationships/slide" Target="slides/slide133.xml"/><Relationship Id="rId239" Type="http://schemas.openxmlformats.org/officeDocument/2006/relationships/slide" Target="slides/slide189.xml"/><Relationship Id="rId250" Type="http://schemas.openxmlformats.org/officeDocument/2006/relationships/slide" Target="slides/slide200.xml"/><Relationship Id="rId292" Type="http://schemas.openxmlformats.org/officeDocument/2006/relationships/slide" Target="slides/slide242.xml"/><Relationship Id="rId306" Type="http://schemas.openxmlformats.org/officeDocument/2006/relationships/slide" Target="slides/slide256.xml"/><Relationship Id="rId45" Type="http://schemas.openxmlformats.org/officeDocument/2006/relationships/slideMaster" Target="slideMasters/slideMaster45.xml"/><Relationship Id="rId87" Type="http://schemas.openxmlformats.org/officeDocument/2006/relationships/slide" Target="slides/slide37.xml"/><Relationship Id="rId110" Type="http://schemas.openxmlformats.org/officeDocument/2006/relationships/slide" Target="slides/slide60.xml"/><Relationship Id="rId348" Type="http://schemas.openxmlformats.org/officeDocument/2006/relationships/notesMaster" Target="notesMasters/notesMaster1.xml"/><Relationship Id="rId152" Type="http://schemas.openxmlformats.org/officeDocument/2006/relationships/slide" Target="slides/slide102.xml"/><Relationship Id="rId194" Type="http://schemas.openxmlformats.org/officeDocument/2006/relationships/slide" Target="slides/slide144.xml"/><Relationship Id="rId208" Type="http://schemas.openxmlformats.org/officeDocument/2006/relationships/slide" Target="slides/slide158.xml"/><Relationship Id="rId261" Type="http://schemas.openxmlformats.org/officeDocument/2006/relationships/slide" Target="slides/slide211.xml"/><Relationship Id="rId14" Type="http://schemas.openxmlformats.org/officeDocument/2006/relationships/slideMaster" Target="slideMasters/slideMaster14.xml"/><Relationship Id="rId56" Type="http://schemas.openxmlformats.org/officeDocument/2006/relationships/slide" Target="slides/slide6.xml"/><Relationship Id="rId317" Type="http://schemas.openxmlformats.org/officeDocument/2006/relationships/slide" Target="slides/slide267.xml"/><Relationship Id="rId8" Type="http://schemas.openxmlformats.org/officeDocument/2006/relationships/slideMaster" Target="slideMasters/slideMaster8.xml"/><Relationship Id="rId98" Type="http://schemas.openxmlformats.org/officeDocument/2006/relationships/slide" Target="slides/slide48.xml"/><Relationship Id="rId121" Type="http://schemas.openxmlformats.org/officeDocument/2006/relationships/slide" Target="slides/slide71.xml"/><Relationship Id="rId142" Type="http://schemas.openxmlformats.org/officeDocument/2006/relationships/slide" Target="slides/slide92.xml"/><Relationship Id="rId163" Type="http://schemas.openxmlformats.org/officeDocument/2006/relationships/slide" Target="slides/slide113.xml"/><Relationship Id="rId184" Type="http://schemas.openxmlformats.org/officeDocument/2006/relationships/slide" Target="slides/slide134.xml"/><Relationship Id="rId219" Type="http://schemas.openxmlformats.org/officeDocument/2006/relationships/slide" Target="slides/slide169.xml"/><Relationship Id="rId230" Type="http://schemas.openxmlformats.org/officeDocument/2006/relationships/slide" Target="slides/slide180.xml"/><Relationship Id="rId251" Type="http://schemas.openxmlformats.org/officeDocument/2006/relationships/slide" Target="slides/slide20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7.xml"/><Relationship Id="rId272" Type="http://schemas.openxmlformats.org/officeDocument/2006/relationships/slide" Target="slides/slide222.xml"/><Relationship Id="rId293" Type="http://schemas.openxmlformats.org/officeDocument/2006/relationships/slide" Target="slides/slide243.xml"/><Relationship Id="rId307" Type="http://schemas.openxmlformats.org/officeDocument/2006/relationships/slide" Target="slides/slide257.xml"/><Relationship Id="rId328" Type="http://schemas.openxmlformats.org/officeDocument/2006/relationships/slide" Target="slides/slide278.xml"/><Relationship Id="rId349" Type="http://schemas.openxmlformats.org/officeDocument/2006/relationships/presProps" Target="presProps.xml"/><Relationship Id="rId88" Type="http://schemas.openxmlformats.org/officeDocument/2006/relationships/slide" Target="slides/slide38.xml"/><Relationship Id="rId111" Type="http://schemas.openxmlformats.org/officeDocument/2006/relationships/slide" Target="slides/slide61.xml"/><Relationship Id="rId132" Type="http://schemas.openxmlformats.org/officeDocument/2006/relationships/slide" Target="slides/slide82.xml"/><Relationship Id="rId153" Type="http://schemas.openxmlformats.org/officeDocument/2006/relationships/slide" Target="slides/slide103.xml"/><Relationship Id="rId174" Type="http://schemas.openxmlformats.org/officeDocument/2006/relationships/slide" Target="slides/slide124.xml"/><Relationship Id="rId195" Type="http://schemas.openxmlformats.org/officeDocument/2006/relationships/slide" Target="slides/slide145.xml"/><Relationship Id="rId209" Type="http://schemas.openxmlformats.org/officeDocument/2006/relationships/slide" Target="slides/slide159.xml"/><Relationship Id="rId220" Type="http://schemas.openxmlformats.org/officeDocument/2006/relationships/slide" Target="slides/slide170.xml"/><Relationship Id="rId241" Type="http://schemas.openxmlformats.org/officeDocument/2006/relationships/slide" Target="slides/slide19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7.xml"/><Relationship Id="rId262" Type="http://schemas.openxmlformats.org/officeDocument/2006/relationships/slide" Target="slides/slide212.xml"/><Relationship Id="rId283" Type="http://schemas.openxmlformats.org/officeDocument/2006/relationships/slide" Target="slides/slide233.xml"/><Relationship Id="rId318" Type="http://schemas.openxmlformats.org/officeDocument/2006/relationships/slide" Target="slides/slide268.xml"/><Relationship Id="rId339" Type="http://schemas.openxmlformats.org/officeDocument/2006/relationships/slide" Target="slides/slide289.xml"/><Relationship Id="rId78" Type="http://schemas.openxmlformats.org/officeDocument/2006/relationships/slide" Target="slides/slide28.xml"/><Relationship Id="rId99" Type="http://schemas.openxmlformats.org/officeDocument/2006/relationships/slide" Target="slides/slide49.xml"/><Relationship Id="rId101" Type="http://schemas.openxmlformats.org/officeDocument/2006/relationships/slide" Target="slides/slide51.xml"/><Relationship Id="rId122" Type="http://schemas.openxmlformats.org/officeDocument/2006/relationships/slide" Target="slides/slide72.xml"/><Relationship Id="rId143" Type="http://schemas.openxmlformats.org/officeDocument/2006/relationships/slide" Target="slides/slide93.xml"/><Relationship Id="rId164" Type="http://schemas.openxmlformats.org/officeDocument/2006/relationships/slide" Target="slides/slide114.xml"/><Relationship Id="rId185" Type="http://schemas.openxmlformats.org/officeDocument/2006/relationships/slide" Target="slides/slide135.xml"/><Relationship Id="rId350" Type="http://schemas.openxmlformats.org/officeDocument/2006/relationships/viewProps" Target="viewProps.xml"/><Relationship Id="rId9" Type="http://schemas.openxmlformats.org/officeDocument/2006/relationships/slideMaster" Target="slideMasters/slideMaster9.xml"/><Relationship Id="rId210" Type="http://schemas.openxmlformats.org/officeDocument/2006/relationships/slide" Target="slides/slide160.xml"/><Relationship Id="rId26" Type="http://schemas.openxmlformats.org/officeDocument/2006/relationships/slideMaster" Target="slideMasters/slideMaster26.xml"/><Relationship Id="rId231" Type="http://schemas.openxmlformats.org/officeDocument/2006/relationships/slide" Target="slides/slide181.xml"/><Relationship Id="rId252" Type="http://schemas.openxmlformats.org/officeDocument/2006/relationships/slide" Target="slides/slide202.xml"/><Relationship Id="rId273" Type="http://schemas.openxmlformats.org/officeDocument/2006/relationships/slide" Target="slides/slide223.xml"/><Relationship Id="rId294" Type="http://schemas.openxmlformats.org/officeDocument/2006/relationships/slide" Target="slides/slide244.xml"/><Relationship Id="rId308" Type="http://schemas.openxmlformats.org/officeDocument/2006/relationships/slide" Target="slides/slide258.xml"/><Relationship Id="rId329" Type="http://schemas.openxmlformats.org/officeDocument/2006/relationships/slide" Target="slides/slide279.xml"/><Relationship Id="rId47" Type="http://schemas.openxmlformats.org/officeDocument/2006/relationships/slideMaster" Target="slideMasters/slideMaster47.xml"/><Relationship Id="rId68" Type="http://schemas.openxmlformats.org/officeDocument/2006/relationships/slide" Target="slides/slide18.xml"/><Relationship Id="rId89" Type="http://schemas.openxmlformats.org/officeDocument/2006/relationships/slide" Target="slides/slide39.xml"/><Relationship Id="rId112" Type="http://schemas.openxmlformats.org/officeDocument/2006/relationships/slide" Target="slides/slide62.xml"/><Relationship Id="rId133" Type="http://schemas.openxmlformats.org/officeDocument/2006/relationships/slide" Target="slides/slide83.xml"/><Relationship Id="rId154" Type="http://schemas.openxmlformats.org/officeDocument/2006/relationships/slide" Target="slides/slide104.xml"/><Relationship Id="rId175" Type="http://schemas.openxmlformats.org/officeDocument/2006/relationships/slide" Target="slides/slide125.xml"/><Relationship Id="rId340" Type="http://schemas.openxmlformats.org/officeDocument/2006/relationships/slide" Target="slides/slide290.xml"/><Relationship Id="rId196" Type="http://schemas.openxmlformats.org/officeDocument/2006/relationships/slide" Target="slides/slide146.xml"/><Relationship Id="rId200" Type="http://schemas.openxmlformats.org/officeDocument/2006/relationships/slide" Target="slides/slide150.xml"/><Relationship Id="rId16" Type="http://schemas.openxmlformats.org/officeDocument/2006/relationships/slideMaster" Target="slideMasters/slideMaster16.xml"/><Relationship Id="rId221" Type="http://schemas.openxmlformats.org/officeDocument/2006/relationships/slide" Target="slides/slide171.xml"/><Relationship Id="rId242" Type="http://schemas.openxmlformats.org/officeDocument/2006/relationships/slide" Target="slides/slide192.xml"/><Relationship Id="rId263" Type="http://schemas.openxmlformats.org/officeDocument/2006/relationships/slide" Target="slides/slide213.xml"/><Relationship Id="rId284" Type="http://schemas.openxmlformats.org/officeDocument/2006/relationships/slide" Target="slides/slide234.xml"/><Relationship Id="rId319" Type="http://schemas.openxmlformats.org/officeDocument/2006/relationships/slide" Target="slides/slide269.xml"/><Relationship Id="rId37" Type="http://schemas.openxmlformats.org/officeDocument/2006/relationships/slideMaster" Target="slideMasters/slideMaster37.xml"/><Relationship Id="rId58" Type="http://schemas.openxmlformats.org/officeDocument/2006/relationships/slide" Target="slides/slide8.xml"/><Relationship Id="rId79" Type="http://schemas.openxmlformats.org/officeDocument/2006/relationships/slide" Target="slides/slide29.xml"/><Relationship Id="rId102" Type="http://schemas.openxmlformats.org/officeDocument/2006/relationships/slide" Target="slides/slide52.xml"/><Relationship Id="rId123" Type="http://schemas.openxmlformats.org/officeDocument/2006/relationships/slide" Target="slides/slide73.xml"/><Relationship Id="rId144" Type="http://schemas.openxmlformats.org/officeDocument/2006/relationships/slide" Target="slides/slide94.xml"/><Relationship Id="rId330" Type="http://schemas.openxmlformats.org/officeDocument/2006/relationships/slide" Target="slides/slide280.xml"/><Relationship Id="rId90" Type="http://schemas.openxmlformats.org/officeDocument/2006/relationships/slide" Target="slides/slide40.xml"/><Relationship Id="rId165" Type="http://schemas.openxmlformats.org/officeDocument/2006/relationships/slide" Target="slides/slide115.xml"/><Relationship Id="rId186" Type="http://schemas.openxmlformats.org/officeDocument/2006/relationships/slide" Target="slides/slide136.xml"/><Relationship Id="rId351" Type="http://schemas.openxmlformats.org/officeDocument/2006/relationships/theme" Target="theme/theme1.xml"/><Relationship Id="rId211" Type="http://schemas.openxmlformats.org/officeDocument/2006/relationships/slide" Target="slides/slide161.xml"/><Relationship Id="rId232" Type="http://schemas.openxmlformats.org/officeDocument/2006/relationships/slide" Target="slides/slide182.xml"/><Relationship Id="rId253" Type="http://schemas.openxmlformats.org/officeDocument/2006/relationships/slide" Target="slides/slide203.xml"/><Relationship Id="rId274" Type="http://schemas.openxmlformats.org/officeDocument/2006/relationships/slide" Target="slides/slide224.xml"/><Relationship Id="rId295" Type="http://schemas.openxmlformats.org/officeDocument/2006/relationships/slide" Target="slides/slide245.xml"/><Relationship Id="rId309" Type="http://schemas.openxmlformats.org/officeDocument/2006/relationships/slide" Target="slides/slide25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9.xml"/><Relationship Id="rId113" Type="http://schemas.openxmlformats.org/officeDocument/2006/relationships/slide" Target="slides/slide63.xml"/><Relationship Id="rId134" Type="http://schemas.openxmlformats.org/officeDocument/2006/relationships/slide" Target="slides/slide84.xml"/><Relationship Id="rId320" Type="http://schemas.openxmlformats.org/officeDocument/2006/relationships/slide" Target="slides/slide270.xml"/><Relationship Id="rId80" Type="http://schemas.openxmlformats.org/officeDocument/2006/relationships/slide" Target="slides/slide30.xml"/><Relationship Id="rId155" Type="http://schemas.openxmlformats.org/officeDocument/2006/relationships/slide" Target="slides/slide105.xml"/><Relationship Id="rId176" Type="http://schemas.openxmlformats.org/officeDocument/2006/relationships/slide" Target="slides/slide126.xml"/><Relationship Id="rId197" Type="http://schemas.openxmlformats.org/officeDocument/2006/relationships/slide" Target="slides/slide147.xml"/><Relationship Id="rId341" Type="http://schemas.openxmlformats.org/officeDocument/2006/relationships/slide" Target="slides/slide291.xml"/><Relationship Id="rId201" Type="http://schemas.openxmlformats.org/officeDocument/2006/relationships/slide" Target="slides/slide151.xml"/><Relationship Id="rId222" Type="http://schemas.openxmlformats.org/officeDocument/2006/relationships/slide" Target="slides/slide172.xml"/><Relationship Id="rId243" Type="http://schemas.openxmlformats.org/officeDocument/2006/relationships/slide" Target="slides/slide193.xml"/><Relationship Id="rId264" Type="http://schemas.openxmlformats.org/officeDocument/2006/relationships/slide" Target="slides/slide214.xml"/><Relationship Id="rId285" Type="http://schemas.openxmlformats.org/officeDocument/2006/relationships/slide" Target="slides/slide23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9.xml"/><Relationship Id="rId103" Type="http://schemas.openxmlformats.org/officeDocument/2006/relationships/slide" Target="slides/slide53.xml"/><Relationship Id="rId124" Type="http://schemas.openxmlformats.org/officeDocument/2006/relationships/slide" Target="slides/slide74.xml"/><Relationship Id="rId310" Type="http://schemas.openxmlformats.org/officeDocument/2006/relationships/slide" Target="slides/slide260.xml"/><Relationship Id="rId70" Type="http://schemas.openxmlformats.org/officeDocument/2006/relationships/slide" Target="slides/slide20.xml"/><Relationship Id="rId91" Type="http://schemas.openxmlformats.org/officeDocument/2006/relationships/slide" Target="slides/slide41.xml"/><Relationship Id="rId145" Type="http://schemas.openxmlformats.org/officeDocument/2006/relationships/slide" Target="slides/slide95.xml"/><Relationship Id="rId166" Type="http://schemas.openxmlformats.org/officeDocument/2006/relationships/slide" Target="slides/slide116.xml"/><Relationship Id="rId187" Type="http://schemas.openxmlformats.org/officeDocument/2006/relationships/slide" Target="slides/slide137.xml"/><Relationship Id="rId331" Type="http://schemas.openxmlformats.org/officeDocument/2006/relationships/slide" Target="slides/slide281.xml"/><Relationship Id="rId352" Type="http://schemas.openxmlformats.org/officeDocument/2006/relationships/tableStyles" Target="tableStyles.xml"/><Relationship Id="rId1" Type="http://schemas.openxmlformats.org/officeDocument/2006/relationships/slideMaster" Target="slideMasters/slideMaster1.xml"/><Relationship Id="rId212" Type="http://schemas.openxmlformats.org/officeDocument/2006/relationships/slide" Target="slides/slide162.xml"/><Relationship Id="rId233" Type="http://schemas.openxmlformats.org/officeDocument/2006/relationships/slide" Target="slides/slide183.xml"/><Relationship Id="rId254" Type="http://schemas.openxmlformats.org/officeDocument/2006/relationships/slide" Target="slides/slide20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4.xml"/><Relationship Id="rId275" Type="http://schemas.openxmlformats.org/officeDocument/2006/relationships/slide" Target="slides/slide225.xml"/><Relationship Id="rId296" Type="http://schemas.openxmlformats.org/officeDocument/2006/relationships/slide" Target="slides/slide246.xml"/><Relationship Id="rId300" Type="http://schemas.openxmlformats.org/officeDocument/2006/relationships/slide" Target="slides/slide250.xml"/><Relationship Id="rId60" Type="http://schemas.openxmlformats.org/officeDocument/2006/relationships/slide" Target="slides/slide10.xml"/><Relationship Id="rId81" Type="http://schemas.openxmlformats.org/officeDocument/2006/relationships/slide" Target="slides/slide31.xml"/><Relationship Id="rId135" Type="http://schemas.openxmlformats.org/officeDocument/2006/relationships/slide" Target="slides/slide85.xml"/><Relationship Id="rId156" Type="http://schemas.openxmlformats.org/officeDocument/2006/relationships/slide" Target="slides/slide106.xml"/><Relationship Id="rId177" Type="http://schemas.openxmlformats.org/officeDocument/2006/relationships/slide" Target="slides/slide127.xml"/><Relationship Id="rId198" Type="http://schemas.openxmlformats.org/officeDocument/2006/relationships/slide" Target="slides/slide148.xml"/><Relationship Id="rId321" Type="http://schemas.openxmlformats.org/officeDocument/2006/relationships/slide" Target="slides/slide271.xml"/><Relationship Id="rId342" Type="http://schemas.openxmlformats.org/officeDocument/2006/relationships/slide" Target="slides/slide292.xml"/><Relationship Id="rId202" Type="http://schemas.openxmlformats.org/officeDocument/2006/relationships/slide" Target="slides/slide152.xml"/><Relationship Id="rId223" Type="http://schemas.openxmlformats.org/officeDocument/2006/relationships/slide" Target="slides/slide173.xml"/><Relationship Id="rId244" Type="http://schemas.openxmlformats.org/officeDocument/2006/relationships/slide" Target="slides/slide19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5.xml"/><Relationship Id="rId286" Type="http://schemas.openxmlformats.org/officeDocument/2006/relationships/slide" Target="slides/slide236.xml"/><Relationship Id="rId50" Type="http://schemas.openxmlformats.org/officeDocument/2006/relationships/slideMaster" Target="slideMasters/slideMaster50.xml"/><Relationship Id="rId104" Type="http://schemas.openxmlformats.org/officeDocument/2006/relationships/slide" Target="slides/slide54.xml"/><Relationship Id="rId125" Type="http://schemas.openxmlformats.org/officeDocument/2006/relationships/slide" Target="slides/slide75.xml"/><Relationship Id="rId146" Type="http://schemas.openxmlformats.org/officeDocument/2006/relationships/slide" Target="slides/slide96.xml"/><Relationship Id="rId167" Type="http://schemas.openxmlformats.org/officeDocument/2006/relationships/slide" Target="slides/slide117.xml"/><Relationship Id="rId188" Type="http://schemas.openxmlformats.org/officeDocument/2006/relationships/slide" Target="slides/slide138.xml"/><Relationship Id="rId311" Type="http://schemas.openxmlformats.org/officeDocument/2006/relationships/slide" Target="slides/slide261.xml"/><Relationship Id="rId332" Type="http://schemas.openxmlformats.org/officeDocument/2006/relationships/slide" Target="slides/slide282.xml"/><Relationship Id="rId71" Type="http://schemas.openxmlformats.org/officeDocument/2006/relationships/slide" Target="slides/slide21.xml"/><Relationship Id="rId92" Type="http://schemas.openxmlformats.org/officeDocument/2006/relationships/slide" Target="slides/slide42.xml"/><Relationship Id="rId213" Type="http://schemas.openxmlformats.org/officeDocument/2006/relationships/slide" Target="slides/slide163.xml"/><Relationship Id="rId234" Type="http://schemas.openxmlformats.org/officeDocument/2006/relationships/slide" Target="slides/slide18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5.xml"/><Relationship Id="rId276" Type="http://schemas.openxmlformats.org/officeDocument/2006/relationships/slide" Target="slides/slide226.xml"/><Relationship Id="rId297" Type="http://schemas.openxmlformats.org/officeDocument/2006/relationships/slide" Target="slides/slide247.xml"/><Relationship Id="rId40" Type="http://schemas.openxmlformats.org/officeDocument/2006/relationships/slideMaster" Target="slideMasters/slideMaster40.xml"/><Relationship Id="rId115" Type="http://schemas.openxmlformats.org/officeDocument/2006/relationships/slide" Target="slides/slide65.xml"/><Relationship Id="rId136" Type="http://schemas.openxmlformats.org/officeDocument/2006/relationships/slide" Target="slides/slide86.xml"/><Relationship Id="rId157" Type="http://schemas.openxmlformats.org/officeDocument/2006/relationships/slide" Target="slides/slide107.xml"/><Relationship Id="rId178" Type="http://schemas.openxmlformats.org/officeDocument/2006/relationships/slide" Target="slides/slide128.xml"/><Relationship Id="rId301" Type="http://schemas.openxmlformats.org/officeDocument/2006/relationships/slide" Target="slides/slide251.xml"/><Relationship Id="rId322" Type="http://schemas.openxmlformats.org/officeDocument/2006/relationships/slide" Target="slides/slide272.xml"/><Relationship Id="rId343" Type="http://schemas.openxmlformats.org/officeDocument/2006/relationships/slide" Target="slides/slide293.xml"/><Relationship Id="rId61" Type="http://schemas.openxmlformats.org/officeDocument/2006/relationships/slide" Target="slides/slide11.xml"/><Relationship Id="rId82" Type="http://schemas.openxmlformats.org/officeDocument/2006/relationships/slide" Target="slides/slide32.xml"/><Relationship Id="rId199" Type="http://schemas.openxmlformats.org/officeDocument/2006/relationships/slide" Target="slides/slide149.xml"/><Relationship Id="rId203" Type="http://schemas.openxmlformats.org/officeDocument/2006/relationships/slide" Target="slides/slide153.xml"/><Relationship Id="rId19" Type="http://schemas.openxmlformats.org/officeDocument/2006/relationships/slideMaster" Target="slideMasters/slideMaster19.xml"/><Relationship Id="rId224" Type="http://schemas.openxmlformats.org/officeDocument/2006/relationships/slide" Target="slides/slide174.xml"/><Relationship Id="rId245" Type="http://schemas.openxmlformats.org/officeDocument/2006/relationships/slide" Target="slides/slide195.xml"/><Relationship Id="rId266" Type="http://schemas.openxmlformats.org/officeDocument/2006/relationships/slide" Target="slides/slide216.xml"/><Relationship Id="rId287" Type="http://schemas.openxmlformats.org/officeDocument/2006/relationships/slide" Target="slides/slide237.xml"/><Relationship Id="rId30" Type="http://schemas.openxmlformats.org/officeDocument/2006/relationships/slideMaster" Target="slideMasters/slideMaster30.xml"/><Relationship Id="rId105" Type="http://schemas.openxmlformats.org/officeDocument/2006/relationships/slide" Target="slides/slide55.xml"/><Relationship Id="rId126" Type="http://schemas.openxmlformats.org/officeDocument/2006/relationships/slide" Target="slides/slide76.xml"/><Relationship Id="rId147" Type="http://schemas.openxmlformats.org/officeDocument/2006/relationships/slide" Target="slides/slide97.xml"/><Relationship Id="rId168" Type="http://schemas.openxmlformats.org/officeDocument/2006/relationships/slide" Target="slides/slide118.xml"/><Relationship Id="rId312" Type="http://schemas.openxmlformats.org/officeDocument/2006/relationships/slide" Target="slides/slide262.xml"/><Relationship Id="rId333" Type="http://schemas.openxmlformats.org/officeDocument/2006/relationships/slide" Target="slides/slide283.xml"/><Relationship Id="rId51" Type="http://schemas.openxmlformats.org/officeDocument/2006/relationships/slide" Target="slides/slide1.xml"/><Relationship Id="rId72" Type="http://schemas.openxmlformats.org/officeDocument/2006/relationships/slide" Target="slides/slide22.xml"/><Relationship Id="rId93" Type="http://schemas.openxmlformats.org/officeDocument/2006/relationships/slide" Target="slides/slide43.xml"/><Relationship Id="rId189" Type="http://schemas.openxmlformats.org/officeDocument/2006/relationships/slide" Target="slides/slide139.xml"/><Relationship Id="rId3" Type="http://schemas.openxmlformats.org/officeDocument/2006/relationships/slideMaster" Target="slideMasters/slideMaster3.xml"/><Relationship Id="rId214" Type="http://schemas.openxmlformats.org/officeDocument/2006/relationships/slide" Target="slides/slide164.xml"/><Relationship Id="rId235" Type="http://schemas.openxmlformats.org/officeDocument/2006/relationships/slide" Target="slides/slide185.xml"/><Relationship Id="rId256" Type="http://schemas.openxmlformats.org/officeDocument/2006/relationships/slide" Target="slides/slide206.xml"/><Relationship Id="rId277" Type="http://schemas.openxmlformats.org/officeDocument/2006/relationships/slide" Target="slides/slide227.xml"/><Relationship Id="rId298" Type="http://schemas.openxmlformats.org/officeDocument/2006/relationships/slide" Target="slides/slide248.xml"/><Relationship Id="rId116" Type="http://schemas.openxmlformats.org/officeDocument/2006/relationships/slide" Target="slides/slide66.xml"/><Relationship Id="rId137" Type="http://schemas.openxmlformats.org/officeDocument/2006/relationships/slide" Target="slides/slide87.xml"/><Relationship Id="rId158" Type="http://schemas.openxmlformats.org/officeDocument/2006/relationships/slide" Target="slides/slide108.xml"/><Relationship Id="rId302" Type="http://schemas.openxmlformats.org/officeDocument/2006/relationships/slide" Target="slides/slide252.xml"/><Relationship Id="rId323" Type="http://schemas.openxmlformats.org/officeDocument/2006/relationships/slide" Target="slides/slide273.xml"/><Relationship Id="rId344" Type="http://schemas.openxmlformats.org/officeDocument/2006/relationships/slide" Target="slides/slide29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2.xml"/><Relationship Id="rId83" Type="http://schemas.openxmlformats.org/officeDocument/2006/relationships/slide" Target="slides/slide33.xml"/><Relationship Id="rId179" Type="http://schemas.openxmlformats.org/officeDocument/2006/relationships/slide" Target="slides/slide129.xml"/><Relationship Id="rId190" Type="http://schemas.openxmlformats.org/officeDocument/2006/relationships/slide" Target="slides/slide140.xml"/><Relationship Id="rId204" Type="http://schemas.openxmlformats.org/officeDocument/2006/relationships/slide" Target="slides/slide154.xml"/><Relationship Id="rId225" Type="http://schemas.openxmlformats.org/officeDocument/2006/relationships/slide" Target="slides/slide175.xml"/><Relationship Id="rId246" Type="http://schemas.openxmlformats.org/officeDocument/2006/relationships/slide" Target="slides/slide196.xml"/><Relationship Id="rId267" Type="http://schemas.openxmlformats.org/officeDocument/2006/relationships/slide" Target="slides/slide217.xml"/><Relationship Id="rId288" Type="http://schemas.openxmlformats.org/officeDocument/2006/relationships/slide" Target="slides/slide238.xml"/><Relationship Id="rId106" Type="http://schemas.openxmlformats.org/officeDocument/2006/relationships/slide" Target="slides/slide56.xml"/><Relationship Id="rId127" Type="http://schemas.openxmlformats.org/officeDocument/2006/relationships/slide" Target="slides/slide77.xml"/><Relationship Id="rId313" Type="http://schemas.openxmlformats.org/officeDocument/2006/relationships/slide" Target="slides/slide26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xml"/><Relationship Id="rId73" Type="http://schemas.openxmlformats.org/officeDocument/2006/relationships/slide" Target="slides/slide23.xml"/><Relationship Id="rId94" Type="http://schemas.openxmlformats.org/officeDocument/2006/relationships/slide" Target="slides/slide44.xml"/><Relationship Id="rId148" Type="http://schemas.openxmlformats.org/officeDocument/2006/relationships/slide" Target="slides/slide98.xml"/><Relationship Id="rId169" Type="http://schemas.openxmlformats.org/officeDocument/2006/relationships/slide" Target="slides/slide119.xml"/><Relationship Id="rId334" Type="http://schemas.openxmlformats.org/officeDocument/2006/relationships/slide" Target="slides/slide284.xml"/><Relationship Id="rId4" Type="http://schemas.openxmlformats.org/officeDocument/2006/relationships/slideMaster" Target="slideMasters/slideMaster4.xml"/><Relationship Id="rId180" Type="http://schemas.openxmlformats.org/officeDocument/2006/relationships/slide" Target="slides/slide130.xml"/><Relationship Id="rId215" Type="http://schemas.openxmlformats.org/officeDocument/2006/relationships/slide" Target="slides/slide165.xml"/><Relationship Id="rId236" Type="http://schemas.openxmlformats.org/officeDocument/2006/relationships/slide" Target="slides/slide186.xml"/><Relationship Id="rId257" Type="http://schemas.openxmlformats.org/officeDocument/2006/relationships/slide" Target="slides/slide207.xml"/><Relationship Id="rId278" Type="http://schemas.openxmlformats.org/officeDocument/2006/relationships/slide" Target="slides/slide228.xml"/><Relationship Id="rId303" Type="http://schemas.openxmlformats.org/officeDocument/2006/relationships/slide" Target="slides/slide253.xml"/><Relationship Id="rId42" Type="http://schemas.openxmlformats.org/officeDocument/2006/relationships/slideMaster" Target="slideMasters/slideMaster42.xml"/><Relationship Id="rId84" Type="http://schemas.openxmlformats.org/officeDocument/2006/relationships/slide" Target="slides/slide34.xml"/><Relationship Id="rId138" Type="http://schemas.openxmlformats.org/officeDocument/2006/relationships/slide" Target="slides/slide88.xml"/><Relationship Id="rId345" Type="http://schemas.openxmlformats.org/officeDocument/2006/relationships/slide" Target="slides/slide295.xml"/><Relationship Id="rId191" Type="http://schemas.openxmlformats.org/officeDocument/2006/relationships/slide" Target="slides/slide141.xml"/><Relationship Id="rId205" Type="http://schemas.openxmlformats.org/officeDocument/2006/relationships/slide" Target="slides/slide155.xml"/><Relationship Id="rId247" Type="http://schemas.openxmlformats.org/officeDocument/2006/relationships/slide" Target="slides/slide197.xml"/><Relationship Id="rId107" Type="http://schemas.openxmlformats.org/officeDocument/2006/relationships/slide" Target="slides/slide57.xml"/><Relationship Id="rId289" Type="http://schemas.openxmlformats.org/officeDocument/2006/relationships/slide" Target="slides/slide239.xml"/><Relationship Id="rId11" Type="http://schemas.openxmlformats.org/officeDocument/2006/relationships/slideMaster" Target="slideMasters/slideMaster11.xml"/><Relationship Id="rId53" Type="http://schemas.openxmlformats.org/officeDocument/2006/relationships/slide" Target="slides/slide3.xml"/><Relationship Id="rId149" Type="http://schemas.openxmlformats.org/officeDocument/2006/relationships/slide" Target="slides/slide99.xml"/><Relationship Id="rId314" Type="http://schemas.openxmlformats.org/officeDocument/2006/relationships/slide" Target="slides/slide264.xml"/><Relationship Id="rId95" Type="http://schemas.openxmlformats.org/officeDocument/2006/relationships/slide" Target="slides/slide45.xml"/><Relationship Id="rId160" Type="http://schemas.openxmlformats.org/officeDocument/2006/relationships/slide" Target="slides/slide110.xml"/><Relationship Id="rId216" Type="http://schemas.openxmlformats.org/officeDocument/2006/relationships/slide" Target="slides/slide166.xml"/><Relationship Id="rId258" Type="http://schemas.openxmlformats.org/officeDocument/2006/relationships/slide" Target="slides/slide208.xml"/><Relationship Id="rId22" Type="http://schemas.openxmlformats.org/officeDocument/2006/relationships/slideMaster" Target="slideMasters/slideMaster22.xml"/><Relationship Id="rId64" Type="http://schemas.openxmlformats.org/officeDocument/2006/relationships/slide" Target="slides/slide14.xml"/><Relationship Id="rId118" Type="http://schemas.openxmlformats.org/officeDocument/2006/relationships/slide" Target="slides/slide68.xml"/><Relationship Id="rId325" Type="http://schemas.openxmlformats.org/officeDocument/2006/relationships/slide" Target="slides/slide275.xml"/><Relationship Id="rId171" Type="http://schemas.openxmlformats.org/officeDocument/2006/relationships/slide" Target="slides/slide121.xml"/><Relationship Id="rId227" Type="http://schemas.openxmlformats.org/officeDocument/2006/relationships/slide" Target="slides/slide177.xml"/><Relationship Id="rId269" Type="http://schemas.openxmlformats.org/officeDocument/2006/relationships/slide" Target="slides/slide219.xml"/><Relationship Id="rId33" Type="http://schemas.openxmlformats.org/officeDocument/2006/relationships/slideMaster" Target="slideMasters/slideMaster33.xml"/><Relationship Id="rId129" Type="http://schemas.openxmlformats.org/officeDocument/2006/relationships/slide" Target="slides/slide79.xml"/><Relationship Id="rId280" Type="http://schemas.openxmlformats.org/officeDocument/2006/relationships/slide" Target="slides/slide230.xml"/><Relationship Id="rId336" Type="http://schemas.openxmlformats.org/officeDocument/2006/relationships/slide" Target="slides/slide286.xml"/><Relationship Id="rId75" Type="http://schemas.openxmlformats.org/officeDocument/2006/relationships/slide" Target="slides/slide25.xml"/><Relationship Id="rId140" Type="http://schemas.openxmlformats.org/officeDocument/2006/relationships/slide" Target="slides/slide90.xml"/><Relationship Id="rId182" Type="http://schemas.openxmlformats.org/officeDocument/2006/relationships/slide" Target="slides/slide132.xml"/><Relationship Id="rId6" Type="http://schemas.openxmlformats.org/officeDocument/2006/relationships/slideMaster" Target="slideMasters/slideMaster6.xml"/><Relationship Id="rId238" Type="http://schemas.openxmlformats.org/officeDocument/2006/relationships/slide" Target="slides/slide188.xml"/><Relationship Id="rId291" Type="http://schemas.openxmlformats.org/officeDocument/2006/relationships/slide" Target="slides/slide241.xml"/><Relationship Id="rId305" Type="http://schemas.openxmlformats.org/officeDocument/2006/relationships/slide" Target="slides/slide255.xml"/><Relationship Id="rId347" Type="http://schemas.openxmlformats.org/officeDocument/2006/relationships/slide" Target="slides/slide297.xml"/><Relationship Id="rId44" Type="http://schemas.openxmlformats.org/officeDocument/2006/relationships/slideMaster" Target="slideMasters/slideMaster44.xml"/><Relationship Id="rId86" Type="http://schemas.openxmlformats.org/officeDocument/2006/relationships/slide" Target="slides/slide36.xml"/><Relationship Id="rId151" Type="http://schemas.openxmlformats.org/officeDocument/2006/relationships/slide" Target="slides/slide101.xml"/><Relationship Id="rId193" Type="http://schemas.openxmlformats.org/officeDocument/2006/relationships/slide" Target="slides/slide143.xml"/><Relationship Id="rId207" Type="http://schemas.openxmlformats.org/officeDocument/2006/relationships/slide" Target="slides/slide157.xml"/><Relationship Id="rId249" Type="http://schemas.openxmlformats.org/officeDocument/2006/relationships/slide" Target="slides/slide199.xml"/><Relationship Id="rId13" Type="http://schemas.openxmlformats.org/officeDocument/2006/relationships/slideMaster" Target="slideMasters/slideMaster13.xml"/><Relationship Id="rId109" Type="http://schemas.openxmlformats.org/officeDocument/2006/relationships/slide" Target="slides/slide59.xml"/><Relationship Id="rId260" Type="http://schemas.openxmlformats.org/officeDocument/2006/relationships/slide" Target="slides/slide210.xml"/><Relationship Id="rId316" Type="http://schemas.openxmlformats.org/officeDocument/2006/relationships/slide" Target="slides/slide266.xml"/><Relationship Id="rId55" Type="http://schemas.openxmlformats.org/officeDocument/2006/relationships/slide" Target="slides/slide5.xml"/><Relationship Id="rId97" Type="http://schemas.openxmlformats.org/officeDocument/2006/relationships/slide" Target="slides/slide47.xml"/><Relationship Id="rId120" Type="http://schemas.openxmlformats.org/officeDocument/2006/relationships/slide" Target="slides/slide70.xml"/><Relationship Id="rId162" Type="http://schemas.openxmlformats.org/officeDocument/2006/relationships/slide" Target="slides/slide112.xml"/><Relationship Id="rId218" Type="http://schemas.openxmlformats.org/officeDocument/2006/relationships/slide" Target="slides/slide168.xml"/><Relationship Id="rId271" Type="http://schemas.openxmlformats.org/officeDocument/2006/relationships/slide" Target="slides/slide221.xml"/><Relationship Id="rId24" Type="http://schemas.openxmlformats.org/officeDocument/2006/relationships/slideMaster" Target="slideMasters/slideMaster24.xml"/><Relationship Id="rId66" Type="http://schemas.openxmlformats.org/officeDocument/2006/relationships/slide" Target="slides/slide16.xml"/><Relationship Id="rId131" Type="http://schemas.openxmlformats.org/officeDocument/2006/relationships/slide" Target="slides/slide81.xml"/><Relationship Id="rId327" Type="http://schemas.openxmlformats.org/officeDocument/2006/relationships/slide" Target="slides/slide277.xml"/><Relationship Id="rId173" Type="http://schemas.openxmlformats.org/officeDocument/2006/relationships/slide" Target="slides/slide123.xml"/><Relationship Id="rId229" Type="http://schemas.openxmlformats.org/officeDocument/2006/relationships/slide" Target="slides/slide179.xml"/><Relationship Id="rId240" Type="http://schemas.openxmlformats.org/officeDocument/2006/relationships/slide" Target="slides/slide190.xml"/><Relationship Id="rId35" Type="http://schemas.openxmlformats.org/officeDocument/2006/relationships/slideMaster" Target="slideMasters/slideMaster35.xml"/><Relationship Id="rId77" Type="http://schemas.openxmlformats.org/officeDocument/2006/relationships/slide" Target="slides/slide27.xml"/><Relationship Id="rId100" Type="http://schemas.openxmlformats.org/officeDocument/2006/relationships/slide" Target="slides/slide50.xml"/><Relationship Id="rId282" Type="http://schemas.openxmlformats.org/officeDocument/2006/relationships/slide" Target="slides/slide232.xml"/><Relationship Id="rId338" Type="http://schemas.openxmlformats.org/officeDocument/2006/relationships/slide" Target="slides/slide2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54275"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259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7"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4278"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54279"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88A3F1C3-438E-FA46-9388-6A19E01A8995}" type="slidenum">
              <a:rPr lang="en-US" smtClean="0"/>
              <a:pPr>
                <a:defRPr/>
              </a:pPr>
              <a:t>‹#›</a:t>
            </a:fld>
            <a:endParaRPr lang="en-US" dirty="0"/>
          </a:p>
        </p:txBody>
      </p:sp>
    </p:spTree>
    <p:extLst>
      <p:ext uri="{BB962C8B-B14F-4D97-AF65-F5344CB8AC3E}">
        <p14:creationId xmlns:p14="http://schemas.microsoft.com/office/powerpoint/2010/main" val="23444982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ＭＳ Ｐゴシック"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charismanews.com/us/72893-wife-of-beloved-pastor-who-committed-suicide-speaks-out"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charismanews.com/component/search/?searchword=Jessilyn%20Lancaster&amp;ordering=newest&amp;searchphrase=exact&amp;areas%5b0%5d=authors"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857019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ea typeface="ＭＳ Ｐゴシック" charset="-128"/>
                <a:cs typeface="ＭＳ Ｐゴシック" charset="-128"/>
              </a:rPr>
              <a:t>So what happens when we actually do this?</a:t>
            </a:r>
            <a:endParaRPr lang="en-US" dirty="0"/>
          </a:p>
        </p:txBody>
      </p:sp>
    </p:spTree>
    <p:extLst>
      <p:ext uri="{BB962C8B-B14F-4D97-AF65-F5344CB8AC3E}">
        <p14:creationId xmlns:p14="http://schemas.microsoft.com/office/powerpoint/2010/main" val="1881069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247E5-5A94-AB48-AE3D-1182E935F353}"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FA3CF4-739B-FC45-B845-FFC5E3D264EB}"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a:extLst>
              <a:ext uri="{FF2B5EF4-FFF2-40B4-BE49-F238E27FC236}">
                <a16:creationId xmlns:a16="http://schemas.microsoft.com/office/drawing/2014/main" id="{A799348D-E32C-F54A-BB78-B8FB0BFF781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0534B5-E7C3-B54E-801F-6679DC518180}"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62498" name="Rectangle 2">
            <a:extLst>
              <a:ext uri="{FF2B5EF4-FFF2-40B4-BE49-F238E27FC236}">
                <a16:creationId xmlns:a16="http://schemas.microsoft.com/office/drawing/2014/main" id="{C731EA70-3D02-CC45-8926-FFE614820EC1}"/>
              </a:ext>
            </a:extLst>
          </p:cNvPr>
          <p:cNvSpPr>
            <a:spLocks noGrp="1" noRot="1" noChangeAspect="1" noChangeArrowheads="1"/>
          </p:cNvSpPr>
          <p:nvPr>
            <p:ph type="sldImg"/>
          </p:nvPr>
        </p:nvSpPr>
        <p:spPr>
          <a:solidFill>
            <a:srgbClr val="FFFFFF"/>
          </a:solidFill>
          <a:ln/>
        </p:spPr>
      </p:sp>
      <p:sp>
        <p:nvSpPr>
          <p:cNvPr id="362499" name="Rectangle 3">
            <a:extLst>
              <a:ext uri="{FF2B5EF4-FFF2-40B4-BE49-F238E27FC236}">
                <a16:creationId xmlns:a16="http://schemas.microsoft.com/office/drawing/2014/main" id="{B5CC67ED-F4AB-804D-9EAF-51C6373F6DE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a:extLst>
              <a:ext uri="{FF2B5EF4-FFF2-40B4-BE49-F238E27FC236}">
                <a16:creationId xmlns:a16="http://schemas.microsoft.com/office/drawing/2014/main" id="{280DBC49-8A33-7248-BF22-D21071458C2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19734D-0B81-C546-9382-87CA67189F3E}"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64546" name="Rectangle 2">
            <a:extLst>
              <a:ext uri="{FF2B5EF4-FFF2-40B4-BE49-F238E27FC236}">
                <a16:creationId xmlns:a16="http://schemas.microsoft.com/office/drawing/2014/main" id="{D39D1C10-0614-6446-852A-322D4A15D36E}"/>
              </a:ext>
            </a:extLst>
          </p:cNvPr>
          <p:cNvSpPr>
            <a:spLocks noGrp="1" noRot="1" noChangeAspect="1" noChangeArrowheads="1"/>
          </p:cNvSpPr>
          <p:nvPr>
            <p:ph type="sldImg"/>
          </p:nvPr>
        </p:nvSpPr>
        <p:spPr>
          <a:solidFill>
            <a:srgbClr val="FFFFFF"/>
          </a:solidFill>
          <a:ln/>
        </p:spPr>
      </p:sp>
      <p:sp>
        <p:nvSpPr>
          <p:cNvPr id="364547" name="Rectangle 3">
            <a:extLst>
              <a:ext uri="{FF2B5EF4-FFF2-40B4-BE49-F238E27FC236}">
                <a16:creationId xmlns:a16="http://schemas.microsoft.com/office/drawing/2014/main" id="{155DA3E6-820C-BC47-8450-CA6CF213A92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a:extLst>
              <a:ext uri="{FF2B5EF4-FFF2-40B4-BE49-F238E27FC236}">
                <a16:creationId xmlns:a16="http://schemas.microsoft.com/office/drawing/2014/main" id="{26DB086B-F87A-474A-8F96-A9880A58583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8AB05D-BE07-2740-B9C4-D4E6156E5FBB}"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66594" name="Rectangle 2">
            <a:extLst>
              <a:ext uri="{FF2B5EF4-FFF2-40B4-BE49-F238E27FC236}">
                <a16:creationId xmlns:a16="http://schemas.microsoft.com/office/drawing/2014/main" id="{F3935B00-FF3E-A243-B60B-D42C0E12F650}"/>
              </a:ext>
            </a:extLst>
          </p:cNvPr>
          <p:cNvSpPr>
            <a:spLocks noGrp="1" noRot="1" noChangeAspect="1" noChangeArrowheads="1"/>
          </p:cNvSpPr>
          <p:nvPr>
            <p:ph type="sldImg"/>
          </p:nvPr>
        </p:nvSpPr>
        <p:spPr>
          <a:solidFill>
            <a:srgbClr val="FFFFFF"/>
          </a:solidFill>
          <a:ln/>
        </p:spPr>
      </p:sp>
      <p:sp>
        <p:nvSpPr>
          <p:cNvPr id="366595" name="Rectangle 3">
            <a:extLst>
              <a:ext uri="{FF2B5EF4-FFF2-40B4-BE49-F238E27FC236}">
                <a16:creationId xmlns:a16="http://schemas.microsoft.com/office/drawing/2014/main" id="{921226EC-50A6-6241-BDFD-B1D94078C8A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a:extLst>
              <a:ext uri="{FF2B5EF4-FFF2-40B4-BE49-F238E27FC236}">
                <a16:creationId xmlns:a16="http://schemas.microsoft.com/office/drawing/2014/main" id="{979B936F-107E-8942-AE74-C15B1CA57EF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C5F534-BE41-A34D-8D0B-8F124FC8B4CA}"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68642" name="Rectangle 2">
            <a:extLst>
              <a:ext uri="{FF2B5EF4-FFF2-40B4-BE49-F238E27FC236}">
                <a16:creationId xmlns:a16="http://schemas.microsoft.com/office/drawing/2014/main" id="{01E6AC20-7F66-FA45-8F20-7A838E96F0AD}"/>
              </a:ext>
            </a:extLst>
          </p:cNvPr>
          <p:cNvSpPr>
            <a:spLocks noGrp="1" noRot="1" noChangeAspect="1" noChangeArrowheads="1"/>
          </p:cNvSpPr>
          <p:nvPr>
            <p:ph type="sldImg"/>
          </p:nvPr>
        </p:nvSpPr>
        <p:spPr>
          <a:solidFill>
            <a:srgbClr val="FFFFFF"/>
          </a:solidFill>
          <a:ln/>
        </p:spPr>
      </p:sp>
      <p:sp>
        <p:nvSpPr>
          <p:cNvPr id="368643" name="Rectangle 3">
            <a:extLst>
              <a:ext uri="{FF2B5EF4-FFF2-40B4-BE49-F238E27FC236}">
                <a16:creationId xmlns:a16="http://schemas.microsoft.com/office/drawing/2014/main" id="{71AAB1B2-048C-944C-9EDD-AF7AEC3DCE1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a:extLst>
              <a:ext uri="{FF2B5EF4-FFF2-40B4-BE49-F238E27FC236}">
                <a16:creationId xmlns:a16="http://schemas.microsoft.com/office/drawing/2014/main" id="{423FC0D8-96F1-B345-9A41-4B147E1CD0E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33F358-E1EA-B845-A3C5-615894F0F63F}"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70690" name="Rectangle 2">
            <a:extLst>
              <a:ext uri="{FF2B5EF4-FFF2-40B4-BE49-F238E27FC236}">
                <a16:creationId xmlns:a16="http://schemas.microsoft.com/office/drawing/2014/main" id="{19C12D3D-1F9B-E940-8DA9-837901EEE3E3}"/>
              </a:ext>
            </a:extLst>
          </p:cNvPr>
          <p:cNvSpPr>
            <a:spLocks noGrp="1" noRot="1" noChangeAspect="1" noChangeArrowheads="1" noTextEdit="1"/>
          </p:cNvSpPr>
          <p:nvPr>
            <p:ph type="sldImg"/>
          </p:nvPr>
        </p:nvSpPr>
        <p:spPr>
          <a:solidFill>
            <a:srgbClr val="FFFFFF"/>
          </a:solidFill>
          <a:ln/>
        </p:spPr>
      </p:sp>
      <p:sp>
        <p:nvSpPr>
          <p:cNvPr id="370691" name="Rectangle 3">
            <a:extLst>
              <a:ext uri="{FF2B5EF4-FFF2-40B4-BE49-F238E27FC236}">
                <a16:creationId xmlns:a16="http://schemas.microsoft.com/office/drawing/2014/main" id="{650DCB40-ED76-1544-8D52-BAA490EABDE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altLang="en-US" dirty="0">
                <a:ea typeface="ＭＳ Ｐゴシック" panose="020B0600070205080204" pitchFamily="34" charset="-128"/>
              </a:rPr>
              <a:t>Having seen the structure, it is vital that the dynamics be understood.</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Sound doctrine silences error.</a:t>
            </a:r>
          </a:p>
        </p:txBody>
      </p:sp>
    </p:spTree>
    <p:extLst>
      <p:ext uri="{BB962C8B-B14F-4D97-AF65-F5344CB8AC3E}">
        <p14:creationId xmlns:p14="http://schemas.microsoft.com/office/powerpoint/2010/main" val="43794756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ea typeface="ＭＳ Ｐゴシック" charset="-128"/>
                <a:cs typeface="ＭＳ Ｐゴシック" charset="-128"/>
              </a:rPr>
              <a:t>(How else can we be reputable in the midst of so much false teaching today? Well, godliness actually looks different in the various stages of life since each stage has unique temptations. So in chapter 2 Paul says you can be reputable when you…)</a:t>
            </a:r>
            <a:endParaRPr lang="en-SG"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12118516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ea typeface="ＭＳ Ｐゴシック" charset="-128"/>
                <a:cs typeface="ＭＳ Ｐゴシック" charset="-128"/>
              </a:rPr>
              <a:t>Order life to doctrine.</a:t>
            </a:r>
            <a:endParaRPr lang="en-US" dirty="0"/>
          </a:p>
        </p:txBody>
      </p:sp>
    </p:spTree>
    <p:extLst>
      <p:ext uri="{BB962C8B-B14F-4D97-AF65-F5344CB8AC3E}">
        <p14:creationId xmlns:p14="http://schemas.microsoft.com/office/powerpoint/2010/main" val="459998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How can we stand true to the Lord with so many heresies plaguing the church?</a:t>
            </a:r>
            <a:r>
              <a:rPr lang="en-SG" dirty="0">
                <a:effectLst/>
              </a:rPr>
              <a:t> </a:t>
            </a:r>
            <a:endParaRPr lang="en-US" dirty="0"/>
          </a:p>
          <a:p>
            <a:endParaRPr lang="en-US" dirty="0"/>
          </a:p>
        </p:txBody>
      </p:sp>
    </p:spTree>
    <p:extLst>
      <p:ext uri="{BB962C8B-B14F-4D97-AF65-F5344CB8AC3E}">
        <p14:creationId xmlns:p14="http://schemas.microsoft.com/office/powerpoint/2010/main" val="429111008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5870704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2B21B9-8169-234F-86B7-8FF60A37C86F}" type="slidenum">
              <a:rPr lang="en-US" sz="1200">
                <a:latin typeface="Arial" panose="020B0604020202020204" pitchFamily="34" charset="0"/>
              </a:rPr>
              <a:pPr eaLnBrk="1" hangingPunct="1"/>
              <a:t>175</a:t>
            </a:fld>
            <a:endParaRPr lang="en-US" sz="1200" dirty="0">
              <a:latin typeface="Arial" panose="020B0604020202020204" pitchFamily="34" charset="0"/>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256068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In Paul’s letter to Titus, we see many results of reputable conduct</a:t>
            </a:r>
            <a:r>
              <a:rPr lang="en-SG" sz="1200" kern="1200" dirty="0">
                <a:solidFill>
                  <a:schemeClr val="tx1"/>
                </a:solidFill>
                <a:effectLst/>
                <a:ea typeface="ＭＳ Ｐゴシック" charset="-128"/>
                <a:cs typeface="ＭＳ Ｐゴシック" charset="-128"/>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99577460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How can we stand true to the Lord with so many heresies plaguing the church?</a:t>
            </a:r>
            <a:r>
              <a:rPr lang="en-SG" dirty="0">
                <a:effectLst/>
              </a:rPr>
              <a:t> </a:t>
            </a:r>
            <a:endParaRPr lang="en-US" dirty="0"/>
          </a:p>
          <a:p>
            <a:endParaRPr lang="en-US" dirty="0"/>
          </a:p>
        </p:txBody>
      </p:sp>
    </p:spTree>
    <p:extLst>
      <p:ext uri="{BB962C8B-B14F-4D97-AF65-F5344CB8AC3E}">
        <p14:creationId xmlns:p14="http://schemas.microsoft.com/office/powerpoint/2010/main" val="281161488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Sound doctrine silences error.</a:t>
            </a:r>
          </a:p>
        </p:txBody>
      </p:sp>
    </p:spTree>
    <p:extLst>
      <p:ext uri="{BB962C8B-B14F-4D97-AF65-F5344CB8AC3E}">
        <p14:creationId xmlns:p14="http://schemas.microsoft.com/office/powerpoint/2010/main" val="269212433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ea typeface="ＭＳ Ｐゴシック" charset="-128"/>
                <a:cs typeface="ＭＳ Ｐゴシック" charset="-128"/>
              </a:rPr>
              <a:t>Order life to doctrine.</a:t>
            </a:r>
            <a:endParaRPr lang="en-US" dirty="0"/>
          </a:p>
        </p:txBody>
      </p:sp>
    </p:spTree>
    <p:extLst>
      <p:ext uri="{BB962C8B-B14F-4D97-AF65-F5344CB8AC3E}">
        <p14:creationId xmlns:p14="http://schemas.microsoft.com/office/powerpoint/2010/main" val="13541835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41925990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69168706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1194085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Sound doctrine silences error.</a:t>
            </a:r>
          </a:p>
        </p:txBody>
      </p:sp>
    </p:spTree>
    <p:extLst>
      <p:ext uri="{BB962C8B-B14F-4D97-AF65-F5344CB8AC3E}">
        <p14:creationId xmlns:p14="http://schemas.microsoft.com/office/powerpoint/2010/main" val="404883392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135AF8-6518-E744-9AC6-86A8B815F5A6}" type="slidenum">
              <a:rPr lang="en-US" sz="1200">
                <a:latin typeface="Arial" panose="020B0604020202020204" pitchFamily="34" charset="0"/>
              </a:rPr>
              <a:pPr eaLnBrk="1" hangingPunct="1"/>
              <a:t>201</a:t>
            </a:fld>
            <a:endParaRPr lang="en-US" sz="1200" dirty="0">
              <a:latin typeface="Arial" panose="020B0604020202020204" pitchFamily="34" charset="0"/>
            </a:endParaRPr>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We are keenly aware that without exercise our bodies lose their ability to function properly. But too often we neglect to see that we need discipline to transform us spiritually as well.</a:t>
            </a:r>
          </a:p>
          <a:p>
            <a:endParaRPr lang="en-US"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208</a:t>
            </a:fld>
            <a:endParaRPr lang="en-US" dirty="0"/>
          </a:p>
        </p:txBody>
      </p:sp>
    </p:spTree>
    <p:extLst>
      <p:ext uri="{BB962C8B-B14F-4D97-AF65-F5344CB8AC3E}">
        <p14:creationId xmlns:p14="http://schemas.microsoft.com/office/powerpoint/2010/main" val="298514028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293381551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41638410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96473274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12674203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How can we stand true to the Lord with so many heresies plaguing the church?</a:t>
            </a:r>
            <a:r>
              <a:rPr lang="en-SG" dirty="0">
                <a:effectLst/>
              </a:rPr>
              <a:t> </a:t>
            </a:r>
            <a:endParaRPr lang="en-US" dirty="0"/>
          </a:p>
          <a:p>
            <a:endParaRPr lang="en-US" dirty="0"/>
          </a:p>
        </p:txBody>
      </p:sp>
    </p:spTree>
    <p:extLst>
      <p:ext uri="{BB962C8B-B14F-4D97-AF65-F5344CB8AC3E}">
        <p14:creationId xmlns:p14="http://schemas.microsoft.com/office/powerpoint/2010/main" val="42911100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Sound doctrine silences error.</a:t>
            </a:r>
          </a:p>
        </p:txBody>
      </p:sp>
    </p:spTree>
    <p:extLst>
      <p:ext uri="{BB962C8B-B14F-4D97-AF65-F5344CB8AC3E}">
        <p14:creationId xmlns:p14="http://schemas.microsoft.com/office/powerpoint/2010/main" val="404883392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ea typeface="ＭＳ Ｐゴシック" charset="-128"/>
                <a:cs typeface="ＭＳ Ｐゴシック" charset="-128"/>
              </a:rPr>
              <a:t>Order life to doctrine.</a:t>
            </a:r>
            <a:endParaRPr lang="en-US" dirty="0"/>
          </a:p>
        </p:txBody>
      </p:sp>
    </p:spTree>
    <p:extLst>
      <p:ext uri="{BB962C8B-B14F-4D97-AF65-F5344CB8AC3E}">
        <p14:creationId xmlns:p14="http://schemas.microsoft.com/office/powerpoint/2010/main" val="427413636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3800402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ea typeface="ＭＳ Ｐゴシック" charset="-128"/>
                <a:cs typeface="ＭＳ Ｐゴシック" charset="-128"/>
              </a:rPr>
              <a:t>Order life to doctrine.</a:t>
            </a:r>
            <a:endParaRPr lang="en-US" dirty="0"/>
          </a:p>
        </p:txBody>
      </p:sp>
    </p:spTree>
    <p:extLst>
      <p:ext uri="{BB962C8B-B14F-4D97-AF65-F5344CB8AC3E}">
        <p14:creationId xmlns:p14="http://schemas.microsoft.com/office/powerpoint/2010/main" val="427413636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Our leaders need to see the unmerited favor Jesus gives—and then humbly instruct how that should result in an honorable lifestyle.</a:t>
            </a:r>
          </a:p>
        </p:txBody>
      </p:sp>
    </p:spTree>
    <p:extLst>
      <p:ext uri="{BB962C8B-B14F-4D97-AF65-F5344CB8AC3E}">
        <p14:creationId xmlns:p14="http://schemas.microsoft.com/office/powerpoint/2010/main" val="184028283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39119-5333-2448-8BDD-728CD465691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96385755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94446792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Arial" panose="020B0604020202020204" pitchFamily="34" charset="0"/>
              </a:rPr>
              <a:t>Text</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255</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257</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610DB5-14D9-1E46-8367-7D3D3CC853E8}"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93166906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dirty="0">
                <a:solidFill>
                  <a:srgbClr val="FFFFFF"/>
                </a:solidFill>
                <a:ea typeface="ＭＳ Ｐゴシック" charset="0"/>
              </a:rPr>
              <a:t>NT Preaching (np)</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09208855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610DB5-14D9-1E46-8367-7D3D3CC853E8}" type="slidenum">
              <a:rPr lang="en-US" sz="1200">
                <a:latin typeface="Arial" panose="020B0604020202020204" pitchFamily="34" charset="0"/>
              </a:rPr>
              <a:pPr eaLnBrk="1" hangingPunct="1"/>
              <a:t>261</a:t>
            </a:fld>
            <a:endParaRPr lang="en-US" sz="1200" dirty="0">
              <a:latin typeface="Arial" panose="020B0604020202020204" pitchFamily="34"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380040236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These four slides aim for an objective contrast between the four major forms of church government. However, within each form, many differences occur due to personalities, history, tradition, and many other factors.</a:t>
            </a:r>
          </a:p>
          <a:p>
            <a:r>
              <a:rPr lang="en-US" altLang="zh-CN" b="0" dirty="0"/>
              <a:t>————————————————</a:t>
            </a:r>
          </a:p>
          <a:p>
            <a:r>
              <a:rPr lang="en-US" b="0" dirty="0"/>
              <a:t>CH-03-Leadership Structure-61</a:t>
            </a:r>
          </a:p>
          <a:p>
            <a:r>
              <a:rPr lang="en-US" b="0" dirty="0"/>
              <a:t>NS-17-Titus-262</a:t>
            </a:r>
          </a:p>
          <a:p>
            <a:endParaRPr lang="en-US"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262</a:t>
            </a:fld>
            <a:endParaRPr lang="en-US" dirty="0"/>
          </a:p>
        </p:txBody>
      </p:sp>
    </p:spTree>
    <p:extLst>
      <p:ext uri="{BB962C8B-B14F-4D97-AF65-F5344CB8AC3E}">
        <p14:creationId xmlns:p14="http://schemas.microsoft.com/office/powerpoint/2010/main" val="315919209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These four slides aim for an objective contrast between the four major forms of church government. However, within each form, many differences occur due to personalities, history, tradition, and many other factors.</a:t>
            </a:r>
          </a:p>
          <a:p>
            <a:r>
              <a:rPr lang="en-US" altLang="zh-CN" b="0" dirty="0"/>
              <a:t>————————————————</a:t>
            </a:r>
          </a:p>
          <a:p>
            <a:r>
              <a:rPr lang="en-US" b="0" dirty="0"/>
              <a:t>CH-03-Leadership Structure-61</a:t>
            </a:r>
          </a:p>
          <a:p>
            <a:r>
              <a:rPr lang="en-US" b="0" dirty="0"/>
              <a:t>NS-17-Titus-262</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266</a:t>
            </a:fld>
            <a:endParaRPr lang="en-US" dirty="0"/>
          </a:p>
        </p:txBody>
      </p:sp>
    </p:spTree>
    <p:extLst>
      <p:ext uri="{BB962C8B-B14F-4D97-AF65-F5344CB8AC3E}">
        <p14:creationId xmlns:p14="http://schemas.microsoft.com/office/powerpoint/2010/main" val="419208728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F22D51AA-7846-E644-8705-A467DDD2C8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531E70-11BB-3942-8993-8938548F0A15}"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267</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10594" name="Rectangle 2">
            <a:extLst>
              <a:ext uri="{FF2B5EF4-FFF2-40B4-BE49-F238E27FC236}">
                <a16:creationId xmlns:a16="http://schemas.microsoft.com/office/drawing/2014/main" id="{AFBE764E-027D-E343-BB02-D34446D22EC7}"/>
              </a:ext>
            </a:extLst>
          </p:cNvPr>
          <p:cNvSpPr>
            <a:spLocks noGrp="1" noRot="1" noChangeAspect="1" noChangeArrowheads="1" noTextEdit="1"/>
          </p:cNvSpPr>
          <p:nvPr>
            <p:ph type="sldImg"/>
          </p:nvPr>
        </p:nvSpPr>
        <p:spPr>
          <a:solidFill>
            <a:srgbClr val="FFFFFF"/>
          </a:solidFill>
          <a:ln/>
        </p:spPr>
      </p:sp>
      <p:sp>
        <p:nvSpPr>
          <p:cNvPr id="110595" name="Rectangle 3">
            <a:extLst>
              <a:ext uri="{FF2B5EF4-FFF2-40B4-BE49-F238E27FC236}">
                <a16:creationId xmlns:a16="http://schemas.microsoft.com/office/drawing/2014/main" id="{0683C43C-DD70-DA4C-AE24-765E94B176A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ea typeface="ＭＳ Ｐゴシック" panose="020B0600070205080204" pitchFamily="34" charset="-128"/>
              </a:rPr>
              <a:t>Let</a:t>
            </a:r>
            <a:r>
              <a:rPr lang="fr-FR" altLang="ja-JP" dirty="0">
                <a:ea typeface="ＭＳ Ｐゴシック" panose="020B0600070205080204" pitchFamily="34" charset="-128"/>
              </a:rPr>
              <a:t>'</a:t>
            </a:r>
            <a:r>
              <a:rPr lang="en-US" altLang="en-US" dirty="0">
                <a:ea typeface="ＭＳ Ｐゴシック" panose="020B0600070205080204" pitchFamily="34" charset="-128"/>
              </a:rPr>
              <a:t>s begin our search of the NT teaching on baptism by asking this simple question: What is baptism?</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9A429B72-6C91-E948-90CA-3F1B3DEB45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BEE9CD-2CE8-3143-8DA9-BA0EC9B85F16}"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268</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73058" name="Rectangle 2">
            <a:extLst>
              <a:ext uri="{FF2B5EF4-FFF2-40B4-BE49-F238E27FC236}">
                <a16:creationId xmlns:a16="http://schemas.microsoft.com/office/drawing/2014/main" id="{E9F78B47-ECD6-8B46-A6C4-5EE4DE5A54A1}"/>
              </a:ext>
            </a:extLst>
          </p:cNvPr>
          <p:cNvSpPr>
            <a:spLocks noGrp="1" noRot="1" noChangeAspect="1" noChangeArrowheads="1" noTextEdit="1"/>
          </p:cNvSpPr>
          <p:nvPr>
            <p:ph type="sldImg"/>
          </p:nvPr>
        </p:nvSpPr>
        <p:spPr>
          <a:solidFill>
            <a:srgbClr val="FFFFFF"/>
          </a:solidFill>
          <a:ln/>
        </p:spPr>
      </p:sp>
      <p:sp>
        <p:nvSpPr>
          <p:cNvPr id="173059" name="Rectangle 3">
            <a:extLst>
              <a:ext uri="{FF2B5EF4-FFF2-40B4-BE49-F238E27FC236}">
                <a16:creationId xmlns:a16="http://schemas.microsoft.com/office/drawing/2014/main" id="{FB8DCCCB-39D6-364B-882B-FEAC1BCEB39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011F6403-1EA9-434D-B685-F4D01E1126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6DAB5F-B6E0-394D-9913-81CF7ED66FE9}"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269</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66914" name="Rectangle 2">
            <a:extLst>
              <a:ext uri="{FF2B5EF4-FFF2-40B4-BE49-F238E27FC236}">
                <a16:creationId xmlns:a16="http://schemas.microsoft.com/office/drawing/2014/main" id="{6840AAB9-2858-4B42-90BB-FB829892BDFE}"/>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D9961726-0E4D-4047-A358-FD1C23D860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F59FE40A-23CE-5642-81D3-4118155FDD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679D3D-82D5-FA45-9C3D-11B0249D3396}"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270</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79202" name="Rectangle 2">
            <a:extLst>
              <a:ext uri="{FF2B5EF4-FFF2-40B4-BE49-F238E27FC236}">
                <a16:creationId xmlns:a16="http://schemas.microsoft.com/office/drawing/2014/main" id="{2FA6198A-A3BF-7C48-9BD3-DD67F06638CC}"/>
              </a:ext>
            </a:extLst>
          </p:cNvPr>
          <p:cNvSpPr>
            <a:spLocks noGrp="1" noRot="1" noChangeAspect="1" noChangeArrowheads="1" noTextEdit="1"/>
          </p:cNvSpPr>
          <p:nvPr>
            <p:ph type="sldImg"/>
          </p:nvPr>
        </p:nvSpPr>
        <p:spPr>
          <a:solidFill>
            <a:srgbClr val="FFFFFF"/>
          </a:solidFill>
          <a:ln/>
        </p:spPr>
      </p:sp>
      <p:sp>
        <p:nvSpPr>
          <p:cNvPr id="179203" name="Rectangle 3">
            <a:extLst>
              <a:ext uri="{FF2B5EF4-FFF2-40B4-BE49-F238E27FC236}">
                <a16:creationId xmlns:a16="http://schemas.microsoft.com/office/drawing/2014/main" id="{0E4089E1-FD33-BF4A-9406-135DEA1F2CF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AFF65DF0-6803-4049-806F-6C9A34E22C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5F696B-13C3-FB46-A839-4F92E31AD820}"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271</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89442" name="Rectangle 2">
            <a:extLst>
              <a:ext uri="{FF2B5EF4-FFF2-40B4-BE49-F238E27FC236}">
                <a16:creationId xmlns:a16="http://schemas.microsoft.com/office/drawing/2014/main" id="{68E735E1-E1EB-F24B-AA39-C6A7A4F36004}"/>
              </a:ext>
            </a:extLst>
          </p:cNvPr>
          <p:cNvSpPr>
            <a:spLocks noGrp="1" noRot="1" noChangeAspect="1" noChangeArrowheads="1" noTextEdit="1"/>
          </p:cNvSpPr>
          <p:nvPr>
            <p:ph type="sldImg"/>
          </p:nvPr>
        </p:nvSpPr>
        <p:spPr>
          <a:solidFill>
            <a:srgbClr val="FFFFFF"/>
          </a:solidFill>
          <a:ln/>
        </p:spPr>
      </p:sp>
      <p:sp>
        <p:nvSpPr>
          <p:cNvPr id="189443" name="Rectangle 3">
            <a:extLst>
              <a:ext uri="{FF2B5EF4-FFF2-40B4-BE49-F238E27FC236}">
                <a16:creationId xmlns:a16="http://schemas.microsoft.com/office/drawing/2014/main" id="{9BFAF4AC-51B6-754A-80AF-CE5B3932082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9334D43F-BA80-DF49-9DCB-9A5102B4A3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D6F739-D7F0-0444-949C-AE295FD3A616}"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272</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91490" name="Rectangle 2">
            <a:extLst>
              <a:ext uri="{FF2B5EF4-FFF2-40B4-BE49-F238E27FC236}">
                <a16:creationId xmlns:a16="http://schemas.microsoft.com/office/drawing/2014/main" id="{FD6FC0EE-F6B2-3C43-8E29-0388F08A5670}"/>
              </a:ext>
            </a:extLst>
          </p:cNvPr>
          <p:cNvSpPr>
            <a:spLocks noGrp="1" noRot="1" noChangeAspect="1" noChangeArrowheads="1" noTextEdit="1"/>
          </p:cNvSpPr>
          <p:nvPr>
            <p:ph type="sldImg"/>
          </p:nvPr>
        </p:nvSpPr>
        <p:spPr>
          <a:solidFill>
            <a:srgbClr val="FFFFFF"/>
          </a:solidFill>
          <a:ln/>
        </p:spPr>
      </p:sp>
      <p:sp>
        <p:nvSpPr>
          <p:cNvPr id="191491" name="Rectangle 3">
            <a:extLst>
              <a:ext uri="{FF2B5EF4-FFF2-40B4-BE49-F238E27FC236}">
                <a16:creationId xmlns:a16="http://schemas.microsoft.com/office/drawing/2014/main" id="{4C213BFD-FF54-1945-AFF1-4F3BDB1B459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F59FE40A-23CE-5642-81D3-4118155FDD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0679D3D-82D5-FA45-9C3D-11B0249D3396}" type="slidenum">
              <a:rPr lang="en-US" altLang="en-US" sz="1200"/>
              <a:pPr/>
              <a:t>273</a:t>
            </a:fld>
            <a:endParaRPr lang="en-US" altLang="en-US" sz="1200" dirty="0"/>
          </a:p>
        </p:txBody>
      </p:sp>
      <p:sp>
        <p:nvSpPr>
          <p:cNvPr id="179202" name="Rectangle 2">
            <a:extLst>
              <a:ext uri="{FF2B5EF4-FFF2-40B4-BE49-F238E27FC236}">
                <a16:creationId xmlns:a16="http://schemas.microsoft.com/office/drawing/2014/main" id="{2FA6198A-A3BF-7C48-9BD3-DD67F06638CC}"/>
              </a:ext>
            </a:extLst>
          </p:cNvPr>
          <p:cNvSpPr>
            <a:spLocks noGrp="1" noRot="1" noChangeAspect="1" noChangeArrowheads="1" noTextEdit="1"/>
          </p:cNvSpPr>
          <p:nvPr>
            <p:ph type="sldImg"/>
          </p:nvPr>
        </p:nvSpPr>
        <p:spPr>
          <a:solidFill>
            <a:srgbClr val="FFFFFF"/>
          </a:solidFill>
          <a:ln/>
        </p:spPr>
      </p:sp>
      <p:sp>
        <p:nvSpPr>
          <p:cNvPr id="179203" name="Rectangle 3">
            <a:extLst>
              <a:ext uri="{FF2B5EF4-FFF2-40B4-BE49-F238E27FC236}">
                <a16:creationId xmlns:a16="http://schemas.microsoft.com/office/drawing/2014/main" id="{0E4089E1-FD33-BF4A-9406-135DEA1F2CF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67E350A5-36A2-BF4F-9B94-56CD6F3046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1BDDACF-2FD2-CD4D-9B6F-72F184EE7F55}"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274</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93538" name="Rectangle 2">
            <a:extLst>
              <a:ext uri="{FF2B5EF4-FFF2-40B4-BE49-F238E27FC236}">
                <a16:creationId xmlns:a16="http://schemas.microsoft.com/office/drawing/2014/main" id="{99886457-7D06-4541-8828-17BD5193539E}"/>
              </a:ext>
            </a:extLst>
          </p:cNvPr>
          <p:cNvSpPr>
            <a:spLocks noGrp="1" noRot="1" noChangeAspect="1" noChangeArrowheads="1" noTextEdit="1"/>
          </p:cNvSpPr>
          <p:nvPr>
            <p:ph type="sldImg"/>
          </p:nvPr>
        </p:nvSpPr>
        <p:spPr>
          <a:solidFill>
            <a:srgbClr val="FFFFFF"/>
          </a:solidFill>
          <a:ln/>
        </p:spPr>
      </p:sp>
      <p:sp>
        <p:nvSpPr>
          <p:cNvPr id="193539" name="Rectangle 3">
            <a:extLst>
              <a:ext uri="{FF2B5EF4-FFF2-40B4-BE49-F238E27FC236}">
                <a16:creationId xmlns:a16="http://schemas.microsoft.com/office/drawing/2014/main" id="{37EC7F64-F7CC-EC45-AFAF-C3497666B4C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Our leaders need to see the unmerited favor Jesus gives—and then humbly instruct how that should result in an honorable lifestyle.</a:t>
            </a:r>
          </a:p>
        </p:txBody>
      </p:sp>
    </p:spTree>
    <p:extLst>
      <p:ext uri="{BB962C8B-B14F-4D97-AF65-F5344CB8AC3E}">
        <p14:creationId xmlns:p14="http://schemas.microsoft.com/office/powerpoint/2010/main" val="184028283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05DFC409-FC84-F049-8A62-9DDE21770F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262CB1-F499-AF44-9B71-846DA28EBF0A}"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275</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95586" name="Rectangle 2">
            <a:extLst>
              <a:ext uri="{FF2B5EF4-FFF2-40B4-BE49-F238E27FC236}">
                <a16:creationId xmlns:a16="http://schemas.microsoft.com/office/drawing/2014/main" id="{B9BD2BA5-0F2E-A040-A17F-EA558DBE2656}"/>
              </a:ext>
            </a:extLst>
          </p:cNvPr>
          <p:cNvSpPr>
            <a:spLocks noGrp="1" noRot="1" noChangeAspect="1" noChangeArrowheads="1" noTextEdit="1"/>
          </p:cNvSpPr>
          <p:nvPr>
            <p:ph type="sldImg"/>
          </p:nvPr>
        </p:nvSpPr>
        <p:spPr>
          <a:solidFill>
            <a:srgbClr val="FFFFFF"/>
          </a:solidFill>
          <a:ln/>
        </p:spPr>
      </p:sp>
      <p:sp>
        <p:nvSpPr>
          <p:cNvPr id="195587" name="Rectangle 3">
            <a:extLst>
              <a:ext uri="{FF2B5EF4-FFF2-40B4-BE49-F238E27FC236}">
                <a16:creationId xmlns:a16="http://schemas.microsoft.com/office/drawing/2014/main" id="{620DC280-B6EA-5E40-A43D-30A3DCD7790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2CCA16F8-E2F1-E243-B540-6E7DF54993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7686807-BFE3-504D-91B1-1235D76933E0}"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276</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75106" name="Rectangle 2">
            <a:extLst>
              <a:ext uri="{FF2B5EF4-FFF2-40B4-BE49-F238E27FC236}">
                <a16:creationId xmlns:a16="http://schemas.microsoft.com/office/drawing/2014/main" id="{73CD48BE-DD6C-2E41-B174-980BC13BC5FF}"/>
              </a:ext>
            </a:extLst>
          </p:cNvPr>
          <p:cNvSpPr>
            <a:spLocks noGrp="1" noRot="1" noChangeAspect="1" noChangeArrowheads="1" noTextEdit="1"/>
          </p:cNvSpPr>
          <p:nvPr>
            <p:ph type="sldImg"/>
          </p:nvPr>
        </p:nvSpPr>
        <p:spPr>
          <a:solidFill>
            <a:srgbClr val="FFFFFF"/>
          </a:solidFill>
          <a:ln/>
        </p:spPr>
      </p:sp>
      <p:sp>
        <p:nvSpPr>
          <p:cNvPr id="175107" name="Rectangle 3">
            <a:extLst>
              <a:ext uri="{FF2B5EF4-FFF2-40B4-BE49-F238E27FC236}">
                <a16:creationId xmlns:a16="http://schemas.microsoft.com/office/drawing/2014/main" id="{ECBFB88D-700D-0D4B-84EA-F61C40FD29D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AABEA8B5-DF6A-3641-8EA5-65259D197B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3A9871-31FD-8C41-8842-24715104882B}"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277</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97634" name="Rectangle 2">
            <a:extLst>
              <a:ext uri="{FF2B5EF4-FFF2-40B4-BE49-F238E27FC236}">
                <a16:creationId xmlns:a16="http://schemas.microsoft.com/office/drawing/2014/main" id="{3A4914FA-9741-D64C-B784-9E609F857C49}"/>
              </a:ext>
            </a:extLst>
          </p:cNvPr>
          <p:cNvSpPr>
            <a:spLocks noGrp="1" noRot="1" noChangeAspect="1" noChangeArrowheads="1" noTextEdit="1"/>
          </p:cNvSpPr>
          <p:nvPr>
            <p:ph type="sldImg"/>
          </p:nvPr>
        </p:nvSpPr>
        <p:spPr>
          <a:solidFill>
            <a:srgbClr val="FFFFFF"/>
          </a:solidFill>
          <a:ln/>
        </p:spPr>
      </p:sp>
      <p:sp>
        <p:nvSpPr>
          <p:cNvPr id="197635" name="Rectangle 3">
            <a:extLst>
              <a:ext uri="{FF2B5EF4-FFF2-40B4-BE49-F238E27FC236}">
                <a16:creationId xmlns:a16="http://schemas.microsoft.com/office/drawing/2014/main" id="{CA36BB7E-16DB-8041-AF3D-492834A6A32F}"/>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dirty="0">
              <a:ea typeface="ＭＳ Ｐゴシック" panose="020B0600070205080204" pitchFamily="34" charset="-128"/>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many slides following seek to objectively contrast the two major forms of baptism, with a Lutheran professor's input on the infant baptism to make sure that I am representing the view properly. However, within each form, many differences occur due to personalities, history, tradition, and many other factors.</a:t>
            </a:r>
          </a:p>
          <a:p>
            <a:r>
              <a:rPr lang="en-US" altLang="zh-CN" b="0" dirty="0"/>
              <a:t>————————————————</a:t>
            </a:r>
          </a:p>
          <a:p>
            <a:r>
              <a:rPr lang="en-US" b="0" dirty="0"/>
              <a:t>CH-05-Baptism-105</a:t>
            </a:r>
          </a:p>
          <a:p>
            <a:r>
              <a:rPr lang="en-US" b="0" dirty="0"/>
              <a:t>NB-13 Religion 4 Baptism-105</a:t>
            </a:r>
          </a:p>
          <a:p>
            <a:r>
              <a:rPr lang="en-US" b="0"/>
              <a:t>NS-17-Titus-278</a:t>
            </a:r>
            <a:endParaRPr lang="en-US" b="0"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278</a:t>
            </a:fld>
            <a:endParaRPr lang="en-US" dirty="0"/>
          </a:p>
        </p:txBody>
      </p:sp>
    </p:spTree>
    <p:extLst>
      <p:ext uri="{BB962C8B-B14F-4D97-AF65-F5344CB8AC3E}">
        <p14:creationId xmlns:p14="http://schemas.microsoft.com/office/powerpoint/2010/main" val="173578855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150" rtl="0" eaLnBrk="1" fontAlgn="auto" latinLnBrk="0" hangingPunct="1">
              <a:lnSpc>
                <a:spcPct val="100000"/>
              </a:lnSpc>
              <a:spcBef>
                <a:spcPts val="0"/>
              </a:spcBef>
              <a:spcAft>
                <a:spcPts val="0"/>
              </a:spcAft>
              <a:buClrTx/>
              <a:buSzTx/>
              <a:buFontTx/>
              <a:buNone/>
              <a:tabLst/>
              <a:defRPr/>
            </a:pPr>
            <a:fld id="{1FCE87EB-EF37-7D43-8F32-70BB847A4B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5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319560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zh-CN" sz="1200" b="0"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infant baptism view of Colossians 2:12 is an argument from silence as Colossians mentions no covenant relating to baptism. </a:t>
            </a:r>
            <a:endParaRPr lang="en-US" b="0" dirty="0"/>
          </a:p>
        </p:txBody>
      </p:sp>
      <p:sp>
        <p:nvSpPr>
          <p:cNvPr id="4" name="Slide Number Placeholder 3"/>
          <p:cNvSpPr>
            <a:spLocks noGrp="1"/>
          </p:cNvSpPr>
          <p:nvPr>
            <p:ph type="sldNum" sz="quarter" idx="5"/>
          </p:nvPr>
        </p:nvSpPr>
        <p:spPr/>
        <p:txBody>
          <a:bodyPr/>
          <a:lstStyle/>
          <a:p>
            <a:pPr marL="0" marR="0" lvl="0" indent="0" algn="r" defTabSz="457150" rtl="0" eaLnBrk="1" fontAlgn="auto" latinLnBrk="0" hangingPunct="1">
              <a:lnSpc>
                <a:spcPct val="100000"/>
              </a:lnSpc>
              <a:spcBef>
                <a:spcPts val="0"/>
              </a:spcBef>
              <a:spcAft>
                <a:spcPts val="0"/>
              </a:spcAft>
              <a:buClrTx/>
              <a:buSzTx/>
              <a:buFontTx/>
              <a:buNone/>
              <a:tabLst/>
              <a:defRPr/>
            </a:pPr>
            <a:fld id="{1FCE87EB-EF37-7D43-8F32-70BB847A4B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50" rtl="0" eaLnBrk="1" fontAlgn="auto" latinLnBrk="0" hangingPunct="1">
                <a:lnSpc>
                  <a:spcPct val="100000"/>
                </a:lnSpc>
                <a:spcBef>
                  <a:spcPts val="0"/>
                </a:spcBef>
                <a:spcAft>
                  <a:spcPts val="0"/>
                </a:spcAft>
                <a:buClrTx/>
                <a:buSzTx/>
                <a:buFontTx/>
                <a:buNone/>
                <a:tabLst/>
                <a:defRPr/>
              </a:pPr>
              <a:t>280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969433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297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dirty="0">
                <a:solidFill>
                  <a:srgbClr val="FFFFFF"/>
                </a:solidFill>
                <a:ea typeface="ＭＳ Ｐゴシック" charset="0"/>
              </a:rPr>
              <a:t>NT Survey (ns)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DD9D32-70E8-8447-8EFA-FEEC55916011}" type="slidenum">
              <a:rPr lang="en-US" sz="1200">
                <a:solidFill>
                  <a:srgbClr val="000000"/>
                </a:solidFill>
                <a:latin typeface="Arial" panose="020B0604020202020204" pitchFamily="34" charset="0"/>
              </a:rPr>
              <a:pPr eaLnBrk="1" hangingPunct="1"/>
              <a:t>21</a:t>
            </a:fld>
            <a:endParaRPr lang="en-US" sz="1200" dirty="0">
              <a:solidFill>
                <a:srgbClr val="000000"/>
              </a:solidFill>
              <a:latin typeface="Arial" panose="020B0604020202020204" pitchFamily="34"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70DA5B-3A30-8543-8455-F0249E6906AE}" type="slidenum">
              <a:rPr lang="en-US" sz="1200">
                <a:solidFill>
                  <a:srgbClr val="000000"/>
                </a:solidFill>
                <a:latin typeface="Arial" panose="020B0604020202020204" pitchFamily="34" charset="0"/>
              </a:rPr>
              <a:pPr eaLnBrk="1" hangingPunct="1"/>
              <a:t>22</a:t>
            </a:fld>
            <a:endParaRPr lang="en-US" sz="1200" dirty="0">
              <a:solidFill>
                <a:srgbClr val="000000"/>
              </a:solidFill>
              <a:latin typeface="Arial" panose="020B0604020202020204" pitchFamily="34" charset="0"/>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030B49-1845-8741-946D-80D5F934D3CD}" type="slidenum">
              <a:rPr lang="en-US" sz="1200">
                <a:solidFill>
                  <a:srgbClr val="000000"/>
                </a:solidFill>
                <a:latin typeface="Arial" panose="020B0604020202020204" pitchFamily="34" charset="0"/>
              </a:rPr>
              <a:pPr eaLnBrk="1" hangingPunct="1"/>
              <a:t>23</a:t>
            </a:fld>
            <a:endParaRPr lang="en-US" sz="1200" dirty="0">
              <a:solidFill>
                <a:srgbClr val="000000"/>
              </a:solidFill>
              <a:latin typeface="Arial" panose="020B0604020202020204" pitchFamily="34" charset="0"/>
            </a:endParaRPr>
          </a:p>
        </p:txBody>
      </p:sp>
      <p:sp>
        <p:nvSpPr>
          <p:cNvPr id="267266" name="Rectangle 2"/>
          <p:cNvSpPr>
            <a:spLocks noGrp="1" noRot="1" noChangeAspect="1" noChangeArrowheads="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C9201C-67D4-1747-8B40-58E17D6ADF8B}" type="slidenum">
              <a:rPr lang="en-US" sz="1200">
                <a:solidFill>
                  <a:srgbClr val="000000"/>
                </a:solidFill>
                <a:latin typeface="Arial" panose="020B0604020202020204" pitchFamily="34" charset="0"/>
              </a:rPr>
              <a:pPr eaLnBrk="1" hangingPunct="1"/>
              <a:t>24</a:t>
            </a:fld>
            <a:endParaRPr lang="en-US" sz="1200" dirty="0">
              <a:solidFill>
                <a:srgbClr val="000000"/>
              </a:solidFill>
              <a:latin typeface="Arial" panose="020B0604020202020204" pitchFamily="34" charset="0"/>
            </a:endParaRPr>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Paul’s letter to </a:t>
            </a:r>
            <a:r>
              <a:rPr lang="ar-SA" sz="1200" kern="1200" dirty="0">
                <a:solidFill>
                  <a:schemeClr val="tx1"/>
                </a:solidFill>
                <a:effectLst/>
                <a:ea typeface="ＭＳ Ｐゴシック" charset="-128"/>
                <a:cs typeface="ＭＳ Ｐゴシック" charset="-128"/>
              </a:rPr>
              <a:t>تيطس</a:t>
            </a:r>
            <a:r>
              <a:rPr lang="en-US" sz="1200" kern="1200" dirty="0">
                <a:solidFill>
                  <a:schemeClr val="tx1"/>
                </a:solidFill>
                <a:effectLst/>
                <a:ea typeface="ＭＳ Ｐゴシック" charset="-128"/>
                <a:cs typeface="ＭＳ Ｐゴシック" charset="-128"/>
              </a:rPr>
              <a:t> tells us that a key proper response to false teaching is our conduct—</a:t>
            </a:r>
            <a:r>
              <a:rPr lang="en-SG" dirty="0">
                <a:effectLst/>
              </a:rPr>
              <a:t> </a:t>
            </a:r>
            <a:endParaRPr lang="en-US" dirty="0"/>
          </a:p>
        </p:txBody>
      </p:sp>
    </p:spTree>
    <p:extLst>
      <p:ext uri="{BB962C8B-B14F-4D97-AF65-F5344CB8AC3E}">
        <p14:creationId xmlns:p14="http://schemas.microsoft.com/office/powerpoint/2010/main" val="3064472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829157-66C1-1E40-876F-B00436851A22}" type="slidenum">
              <a:rPr lang="en-US" sz="1200">
                <a:latin typeface="Arial" panose="020B0604020202020204" pitchFamily="34" charset="0"/>
              </a:rPr>
              <a:pPr eaLnBrk="1" hangingPunct="1"/>
              <a:t>25</a:t>
            </a:fld>
            <a:endParaRPr lang="en-US" sz="1200" dirty="0">
              <a:latin typeface="Arial" panose="020B0604020202020204" pitchFamily="34" charset="0"/>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3F1B55-B33C-1C4E-96F3-5B3F67DC42E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643EF-651C-8E44-969F-49D5D49F120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xfrm>
            <a:off x="1143000" y="685800"/>
            <a:ext cx="4572000" cy="3429000"/>
          </a:xfrm>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ED987F-4596-2C47-8ED3-4322224F37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xfrm>
            <a:off x="1143000" y="685800"/>
            <a:ext cx="4572000" cy="3429000"/>
          </a:xfrm>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dirty="0">
                <a:ea typeface="ＭＳ Ｐゴシック" charset="0"/>
                <a:cs typeface="ＭＳ Ｐゴシック" charset="0"/>
              </a:rPr>
              <a:t>NS-00-NT Introduction-96</a:t>
            </a:r>
          </a:p>
          <a:p>
            <a:pPr eaLnBrk="1" hangingPunct="1">
              <a:spcBef>
                <a:spcPct val="0"/>
              </a:spcBef>
            </a:pPr>
            <a:r>
              <a:rPr lang="en-US" dirty="0">
                <a:ea typeface="ＭＳ Ｐゴシック" charset="0"/>
                <a:cs typeface="ＭＳ Ｐゴシック" charset="0"/>
              </a:rPr>
              <a:t>NS-03-Luke1-12-slide 65</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1489E3-7A04-C94A-A00D-E8D8A4F07695}" type="slidenum">
              <a:rPr lang="en-US" sz="1200">
                <a:latin typeface="Arial" panose="020B0604020202020204" pitchFamily="34" charset="0"/>
              </a:rPr>
              <a:pPr eaLnBrk="1" hangingPunct="1"/>
              <a:t>31</a:t>
            </a:fld>
            <a:endParaRPr lang="en-US" sz="1200" dirty="0">
              <a:latin typeface="Arial" panose="020B0604020202020204" pitchFamily="34" charset="0"/>
            </a:endParaRPr>
          </a:p>
        </p:txBody>
      </p:sp>
      <p:sp>
        <p:nvSpPr>
          <p:cNvPr id="280578" name="Rectangle 1026"/>
          <p:cNvSpPr>
            <a:spLocks noGrp="1" noRot="1" noChangeAspect="1" noChangeArrowheads="1" noTextEdit="1"/>
          </p:cNvSpPr>
          <p:nvPr>
            <p:ph type="sldImg"/>
          </p:nvPr>
        </p:nvSpPr>
        <p:spPr>
          <a:ln/>
        </p:spPr>
      </p:sp>
      <p:sp>
        <p:nvSpPr>
          <p:cNvPr id="28057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ea typeface="ヒラギノ角ゴ Pro W3" charset="0"/>
                <a:cs typeface="ヒラギノ角ゴ Pro W3" charset="0"/>
              </a:rPr>
              <a:t>･</a:t>
            </a:r>
            <a:r>
              <a:rPr lang="en-US" dirty="0">
                <a:ea typeface="ＭＳ Ｐゴシック" charset="0"/>
                <a:cs typeface="ＭＳ Ｐゴシック" charset="0"/>
              </a:rPr>
              <a:t> Galileo, </a:t>
            </a:r>
            <a:r>
              <a:rPr lang="en-US" dirty="0" err="1">
                <a:ea typeface="ＭＳ Ｐゴシック" charset="0"/>
                <a:cs typeface="ＭＳ Ｐゴシック" charset="0"/>
              </a:rPr>
              <a:t>HereticPietro</a:t>
            </a:r>
            <a:r>
              <a:rPr lang="en-US" dirty="0">
                <a:ea typeface="ＭＳ Ｐゴシック" charset="0"/>
                <a:cs typeface="ＭＳ Ｐゴシック" charset="0"/>
              </a:rPr>
              <a:t> </a:t>
            </a:r>
            <a:r>
              <a:rPr lang="en-US" dirty="0" err="1">
                <a:ea typeface="ＭＳ Ｐゴシック" charset="0"/>
                <a:cs typeface="ＭＳ Ｐゴシック" charset="0"/>
              </a:rPr>
              <a:t>Redondi</a:t>
            </a:r>
            <a:r>
              <a:rPr lang="en-US" dirty="0">
                <a:ea typeface="ＭＳ Ｐゴシック" charset="0"/>
                <a:cs typeface="ＭＳ Ｐゴシック" charset="0"/>
              </a:rPr>
              <a:t>, translated by Raymond Rosenthal - Allen Lane, Penguin Press, 1987 </a:t>
            </a:r>
            <a:r>
              <a:rPr lang="en-US" dirty="0" err="1">
                <a:ea typeface="ヒラギノ角ゴ Pro W3" charset="0"/>
                <a:cs typeface="ヒラギノ角ゴ Pro W3" charset="0"/>
              </a:rPr>
              <a:t>ﾐ</a:t>
            </a:r>
            <a:r>
              <a:rPr lang="en-US" altLang="ja-JP" dirty="0">
                <a:ea typeface="ＭＳ Ｐゴシック" charset="0"/>
                <a:cs typeface="ＭＳ Ｐゴシック" charset="0"/>
              </a:rPr>
              <a:t> 356 + x pp - </a:t>
            </a:r>
            <a:r>
              <a:rPr lang="en-US" altLang="ja-JP" dirty="0">
                <a:ea typeface="ヒラギノ角ゴ Pro W3" charset="0"/>
                <a:cs typeface="ヒラギノ角ゴ Pro W3" charset="0"/>
              </a:rPr>
              <a:t>｣</a:t>
            </a:r>
            <a:r>
              <a:rPr lang="en-US" altLang="ja-JP" dirty="0">
                <a:ea typeface="ＭＳ Ｐゴシック" charset="0"/>
                <a:cs typeface="ＭＳ Ｐゴシック" charset="0"/>
              </a:rPr>
              <a:t>17.95 The story of Galileo</a:t>
            </a:r>
            <a:r>
              <a:rPr lang="fr-FR" altLang="ja-JP" dirty="0">
                <a:ea typeface="ＭＳ Ｐゴシック" charset="0"/>
                <a:cs typeface="ＭＳ Ｐゴシック" charset="0"/>
              </a:rPr>
              <a:t>'</a:t>
            </a:r>
            <a:r>
              <a:rPr lang="en-US" altLang="ja-JP" dirty="0">
                <a:ea typeface="ＭＳ Ｐゴシック" charset="0"/>
                <a:cs typeface="ＭＳ Ｐゴシック" charset="0"/>
              </a:rPr>
              <a:t>s quarrel with the Roman Catholic Church and of the events leading to his trial in 1633 is well-known, yet although the case against him has been explored many times, there remains a suspicion that our knowledge is incomplete and that there were hidden factors. Wide-ranging and revolutionary as the implications of the Copernican system were, it seems unlikely that their theological challenge would have been insuperable. Even Pope Urban VIII himself had earlier befriended Galileo and had shown interest in his Copernican studies. It appears therefore, that the problems raised by Galileo</a:t>
            </a:r>
            <a:r>
              <a:rPr lang="fr-FR" altLang="ja-JP" dirty="0">
                <a:ea typeface="ＭＳ Ｐゴシック" charset="0"/>
                <a:cs typeface="ＭＳ Ｐゴシック" charset="0"/>
              </a:rPr>
              <a:t>'</a:t>
            </a:r>
            <a:r>
              <a:rPr lang="en-US" altLang="ja-JP" dirty="0">
                <a:ea typeface="ＭＳ Ｐゴシック" charset="0"/>
                <a:cs typeface="ＭＳ Ｐゴシック" charset="0"/>
              </a:rPr>
              <a:t>s work stemmed from a deeper meta-physical level and in this book Pietro </a:t>
            </a:r>
            <a:r>
              <a:rPr lang="en-US" altLang="ja-JP" dirty="0" err="1">
                <a:ea typeface="ＭＳ Ｐゴシック" charset="0"/>
                <a:cs typeface="ＭＳ Ｐゴシック" charset="0"/>
              </a:rPr>
              <a:t>Redondi</a:t>
            </a:r>
            <a:r>
              <a:rPr lang="en-US" altLang="ja-JP" dirty="0">
                <a:ea typeface="ＭＳ Ｐゴシック" charset="0"/>
                <a:cs typeface="ＭＳ Ｐゴシック" charset="0"/>
              </a:rPr>
              <a:t> seeks to show that the charge of heresy brought against Galileo in 1633 arose less from his </a:t>
            </a:r>
            <a:r>
              <a:rPr lang="en-US" altLang="ja-JP" dirty="0" err="1">
                <a:ea typeface="ＭＳ Ｐゴシック" charset="0"/>
                <a:cs typeface="ＭＳ Ｐゴシック" charset="0"/>
              </a:rPr>
              <a:t>Copernicanism</a:t>
            </a:r>
            <a:r>
              <a:rPr lang="en-US" altLang="ja-JP" dirty="0">
                <a:ea typeface="ＭＳ Ｐゴシック" charset="0"/>
                <a:cs typeface="ＭＳ Ｐゴシック" charset="0"/>
              </a:rPr>
              <a:t> than from his unorthodox physical ideas, especially his support for an atomist theory of heat, light and matter. This theory was opposed to Aristotelian ideas of matter and substantial forms which had long supported the fundamental Roman Catholic doctrine of transubstantiation. An atomist theory was incompatible with the miraculous transformation of the Host." http://</a:t>
            </a:r>
            <a:r>
              <a:rPr lang="en-US" altLang="ja-JP" dirty="0" err="1">
                <a:ea typeface="ＭＳ Ｐゴシック" charset="0"/>
                <a:cs typeface="ＭＳ Ｐゴシック" charset="0"/>
              </a:rPr>
              <a:t>www.historytoday.com</a:t>
            </a:r>
            <a:endParaRPr lang="en-US" dirty="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8FBA9D-43BA-654D-9EB6-B0DA5AC5F5BA}" type="slidenum">
              <a:rPr lang="en-US" sz="1200">
                <a:latin typeface="Arial" panose="020B0604020202020204" pitchFamily="34" charset="0"/>
              </a:rPr>
              <a:pPr eaLnBrk="1" hangingPunct="1"/>
              <a:t>32</a:t>
            </a:fld>
            <a:endParaRPr lang="en-US" sz="1200" dirty="0">
              <a:latin typeface="Arial" panose="020B0604020202020204" pitchFamily="34"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9F6DF3-5EAD-DC42-80B0-E1561F36686F}" type="slidenum">
              <a:rPr lang="en-US" sz="1200">
                <a:latin typeface="Arial" panose="020B0604020202020204" pitchFamily="34" charset="0"/>
              </a:rPr>
              <a:pPr eaLnBrk="1" hangingPunct="1"/>
              <a:t>33</a:t>
            </a:fld>
            <a:endParaRPr lang="en-US" sz="1200" dirty="0">
              <a:latin typeface="Arial" panose="020B0604020202020204" pitchFamily="34" charset="0"/>
            </a:endParaRPr>
          </a:p>
        </p:txBody>
      </p:sp>
      <p:sp>
        <p:nvSpPr>
          <p:cNvPr id="284674" name="Rectangle 1026"/>
          <p:cNvSpPr>
            <a:spLocks noGrp="1" noRot="1" noChangeAspect="1" noChangeArrowheads="1" noTextEdit="1"/>
          </p:cNvSpPr>
          <p:nvPr>
            <p:ph type="sldImg"/>
          </p:nvPr>
        </p:nvSpPr>
        <p:spPr>
          <a:ln/>
        </p:spPr>
      </p:sp>
      <p:sp>
        <p:nvSpPr>
          <p:cNvPr id="28467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1C5F23-4737-EE48-B448-AF08B0ABB8AA}" type="slidenum">
              <a:rPr lang="en-US" sz="1200">
                <a:latin typeface="Arial" panose="020B0604020202020204" pitchFamily="34" charset="0"/>
              </a:rPr>
              <a:pPr eaLnBrk="1" hangingPunct="1"/>
              <a:t>34</a:t>
            </a:fld>
            <a:endParaRPr lang="en-US" sz="1200" dirty="0">
              <a:latin typeface="Arial" panose="020B0604020202020204" pitchFamily="34" charset="0"/>
            </a:endParaRPr>
          </a:p>
        </p:txBody>
      </p:sp>
      <p:sp>
        <p:nvSpPr>
          <p:cNvPr id="286722" name="Rectangle 1026"/>
          <p:cNvSpPr>
            <a:spLocks noGrp="1" noRot="1" noChangeAspect="1" noChangeArrowheads="1" noTextEdit="1"/>
          </p:cNvSpPr>
          <p:nvPr>
            <p:ph type="sldImg"/>
          </p:nvPr>
        </p:nvSpPr>
        <p:spPr>
          <a:ln/>
        </p:spPr>
      </p:sp>
      <p:sp>
        <p:nvSpPr>
          <p:cNvPr id="28672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Specifically, Paul says that our good conduct helps us fight those opposed to the gospel.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508501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CA7C86-9716-B24B-92DA-4ED358F61987}" type="slidenum">
              <a:rPr lang="en-US" sz="1200">
                <a:latin typeface="Arial" panose="020B0604020202020204" pitchFamily="34" charset="0"/>
              </a:rPr>
              <a:pPr eaLnBrk="1" hangingPunct="1"/>
              <a:t>35</a:t>
            </a:fld>
            <a:endParaRPr lang="en-US" sz="1200" dirty="0">
              <a:latin typeface="Arial" panose="020B0604020202020204" pitchFamily="34" charset="0"/>
            </a:endParaRPr>
          </a:p>
        </p:txBody>
      </p:sp>
      <p:sp>
        <p:nvSpPr>
          <p:cNvPr id="288770" name="Rectangle 1026"/>
          <p:cNvSpPr>
            <a:spLocks noGrp="1" noRot="1" noChangeAspect="1" noChangeArrowheads="1" noTextEdit="1"/>
          </p:cNvSpPr>
          <p:nvPr>
            <p:ph type="sldImg"/>
          </p:nvPr>
        </p:nvSpPr>
        <p:spPr>
          <a:ln/>
        </p:spPr>
      </p:sp>
      <p:sp>
        <p:nvSpPr>
          <p:cNvPr id="28877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ea typeface="ＭＳ Ｐゴシック" charset="0"/>
                <a:cs typeface="ＭＳ Ｐゴシック" charset="0"/>
              </a:rPr>
              <a:t>http://</a:t>
            </a:r>
            <a:r>
              <a:rPr lang="en-US" dirty="0" err="1">
                <a:ea typeface="ＭＳ Ｐゴシック" charset="0"/>
                <a:cs typeface="ＭＳ Ｐゴシック" charset="0"/>
              </a:rPr>
              <a:t>www.gnosis.org</a:t>
            </a:r>
            <a:r>
              <a:rPr lang="en-US" dirty="0">
                <a:ea typeface="ＭＳ Ｐゴシック" charset="0"/>
                <a:cs typeface="ＭＳ Ｐゴシック" charset="0"/>
              </a:rPr>
              <a:t>/</a:t>
            </a:r>
            <a:r>
              <a:rPr lang="en-US" dirty="0" err="1">
                <a:ea typeface="ＭＳ Ｐゴシック" charset="0"/>
                <a:cs typeface="ＭＳ Ｐゴシック" charset="0"/>
              </a:rPr>
              <a:t>naghamm</a:t>
            </a:r>
            <a:r>
              <a:rPr lang="en-US" dirty="0">
                <a:ea typeface="ＭＳ Ｐゴシック" charset="0"/>
                <a:cs typeface="ＭＳ Ｐゴシック" charset="0"/>
              </a:rPr>
              <a:t>/</a:t>
            </a:r>
            <a:r>
              <a:rPr lang="en-US" dirty="0" err="1">
                <a:ea typeface="ＭＳ Ｐゴシック" charset="0"/>
                <a:cs typeface="ＭＳ Ｐゴシック" charset="0"/>
              </a:rPr>
              <a:t>gop.html</a:t>
            </a:r>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Image is of the Gospel of Thomas on the same site.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DBE6C7-3FDF-0C43-A526-AD986121502C}" type="slidenum">
              <a:rPr lang="en-US" sz="1200">
                <a:latin typeface="Arial" panose="020B0604020202020204" pitchFamily="34" charset="0"/>
              </a:rPr>
              <a:pPr eaLnBrk="1" hangingPunct="1"/>
              <a:t>36</a:t>
            </a:fld>
            <a:endParaRPr lang="en-US" sz="1200" dirty="0">
              <a:latin typeface="Arial" panose="020B0604020202020204" pitchFamily="34"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B1C7F0-453D-2C44-B827-0CEB48E0B9B1}" type="slidenum">
              <a:rPr lang="en-US" sz="1200">
                <a:latin typeface="Arial" panose="020B0604020202020204" pitchFamily="34" charset="0"/>
              </a:rPr>
              <a:pPr eaLnBrk="1" hangingPunct="1"/>
              <a:t>37</a:t>
            </a:fld>
            <a:endParaRPr lang="en-US" sz="1200" dirty="0">
              <a:latin typeface="Arial" panose="020B0604020202020204" pitchFamily="34"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D2ADF7-1A58-7346-9986-33E4E01EE342}" type="slidenum">
              <a:rPr lang="en-US" sz="1200">
                <a:latin typeface="Arial" panose="020B0604020202020204" pitchFamily="34" charset="0"/>
              </a:rPr>
              <a:pPr eaLnBrk="1" hangingPunct="1"/>
              <a:t>38</a:t>
            </a:fld>
            <a:endParaRPr lang="en-US" sz="1200" dirty="0">
              <a:latin typeface="Arial" panose="020B0604020202020204" pitchFamily="34" charset="0"/>
            </a:endParaRP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10409F-509E-3E4F-B5E0-E3422E582C1C}" type="slidenum">
              <a:rPr lang="en-US" sz="1200">
                <a:latin typeface="Arial" panose="020B0604020202020204" pitchFamily="34" charset="0"/>
              </a:rPr>
              <a:pPr eaLnBrk="1" hangingPunct="1"/>
              <a:t>39</a:t>
            </a:fld>
            <a:endParaRPr lang="en-US" sz="1200" dirty="0">
              <a:latin typeface="Arial" panose="020B0604020202020204" pitchFamily="34" charset="0"/>
            </a:endParaRPr>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3" name="Shape 1553"/>
          <p:cNvSpPr>
            <a:spLocks noGrp="1" noRot="1" noChangeAspect="1"/>
          </p:cNvSpPr>
          <p:nvPr>
            <p:ph type="sldImg"/>
          </p:nvPr>
        </p:nvSpPr>
        <p:spPr>
          <a:prstGeom prst="rect">
            <a:avLst/>
          </a:prstGeom>
        </p:spPr>
        <p:txBody>
          <a:bodyPr/>
          <a:lstStyle/>
          <a:p>
            <a:endParaRPr/>
          </a:p>
        </p:txBody>
      </p:sp>
      <p:sp>
        <p:nvSpPr>
          <p:cNvPr id="1554" name="Shape 1554"/>
          <p:cNvSpPr>
            <a:spLocks noGrp="1"/>
          </p:cNvSpPr>
          <p:nvPr>
            <p:ph type="body" sz="quarter" idx="1"/>
          </p:nvPr>
        </p:nvSpPr>
        <p:spPr>
          <a:prstGeom prst="rect">
            <a:avLst/>
          </a:prstGeom>
        </p:spPr>
        <p:txBody>
          <a:bodyPr/>
          <a:lstStyle/>
          <a:p>
            <a:r>
              <a:rPr dirty="0"/>
              <a:t>Titus is in green as Paul wrote it while he was free to GO around to share the gospel.</a:t>
            </a:r>
          </a:p>
          <a:p>
            <a:r>
              <a:rPr dirty="0"/>
              <a:t>But 2 Timothy is purple to remind us that, while imprisoned again, he did this for royal purposes.</a:t>
            </a:r>
          </a:p>
          <a:p>
            <a:r>
              <a:rPr dirty="0"/>
              <a:t>Paul spent at least 5 of his final 11 years in prison:</a:t>
            </a:r>
          </a:p>
          <a:p>
            <a:r>
              <a:rPr dirty="0"/>
              <a:t>• AD 57-59 Caesarea for 2 years</a:t>
            </a:r>
          </a:p>
          <a:p>
            <a:r>
              <a:rPr dirty="0"/>
              <a:t>• AD 60-62 Rome for 2 years</a:t>
            </a:r>
          </a:p>
          <a:p>
            <a:r>
              <a:rPr dirty="0"/>
              <a:t>• AD 67-68 Rome for 1 year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ED345C-3CFB-CE46-AED0-9223462E1213}" type="slidenum">
              <a:rPr lang="en-US" sz="1200">
                <a:latin typeface="Arial" panose="020B0604020202020204" pitchFamily="34" charset="0"/>
              </a:rPr>
              <a:pPr eaLnBrk="1" hangingPunct="1"/>
              <a:t>41</a:t>
            </a:fld>
            <a:endParaRPr lang="en-US" sz="1200" dirty="0">
              <a:latin typeface="Arial" panose="020B0604020202020204" pitchFamily="34" charset="0"/>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4C8CE2A-80F0-784F-8026-61598F02A318}" type="slidenum">
              <a:rPr lang="en-US" sz="1200">
                <a:latin typeface="Arial" panose="020B0604020202020204" pitchFamily="34" charset="0"/>
              </a:rPr>
              <a:pPr eaLnBrk="1" hangingPunct="1"/>
              <a:t>42</a:t>
            </a:fld>
            <a:endParaRPr lang="en-US" sz="1200" dirty="0">
              <a:latin typeface="Arial" panose="020B0604020202020204" pitchFamily="34"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ea typeface="ＭＳ Ｐゴシック" charset="0"/>
                <a:cs typeface="ＭＳ Ｐゴシック" charset="0"/>
              </a:rPr>
              <a:t>http://</a:t>
            </a:r>
            <a:r>
              <a:rPr lang="en-US" dirty="0" err="1">
                <a:ea typeface="ＭＳ Ｐゴシック" charset="0"/>
                <a:cs typeface="ＭＳ Ｐゴシック" charset="0"/>
              </a:rPr>
              <a:t>www.earlychristianwritings.com</a:t>
            </a:r>
            <a:r>
              <a:rPr lang="en-US" dirty="0">
                <a:ea typeface="ＭＳ Ｐゴシック" charset="0"/>
                <a:cs typeface="ＭＳ Ｐゴシック" charset="0"/>
              </a:rPr>
              <a:t>/text/1clement-roberts.html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8160B4-FDB0-8745-8E19-D17BCBB8E6BF}" type="slidenum">
              <a:rPr lang="en-US" sz="1200">
                <a:latin typeface="Arial" panose="020B0604020202020204" pitchFamily="34" charset="0"/>
              </a:rPr>
              <a:pPr eaLnBrk="1" hangingPunct="1"/>
              <a:t>43</a:t>
            </a:fld>
            <a:endParaRPr lang="en-US" sz="1200" dirty="0">
              <a:latin typeface="Arial" panose="020B0604020202020204" pitchFamily="34"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4FB93C-5DFF-F243-89C2-E09DC8A14049}" type="slidenum">
              <a:rPr lang="en-US" sz="1200">
                <a:latin typeface="Arial" panose="020B0604020202020204" pitchFamily="34" charset="0"/>
              </a:rPr>
              <a:pPr eaLnBrk="1" hangingPunct="1"/>
              <a:t>44</a:t>
            </a:fld>
            <a:endParaRPr lang="en-US" sz="1200" dirty="0">
              <a:latin typeface="Arial" panose="020B0604020202020204" pitchFamily="34"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9150085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EA8160-C1C6-9F44-AC43-3C104D7F59C4}" type="slidenum">
              <a:rPr lang="en-US" sz="1200">
                <a:latin typeface="Arial" panose="020B0604020202020204" pitchFamily="34" charset="0"/>
              </a:rPr>
              <a:pPr eaLnBrk="1" hangingPunct="1"/>
              <a:t>45</a:t>
            </a:fld>
            <a:endParaRPr lang="en-US" sz="1200" dirty="0">
              <a:latin typeface="Arial" panose="020B0604020202020204" pitchFamily="34"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42BA12-E47D-0F47-A6BC-C05516167AC8}" type="slidenum">
              <a:rPr lang="en-US" sz="1200">
                <a:latin typeface="Arial" panose="020B0604020202020204" pitchFamily="34" charset="0"/>
              </a:rPr>
              <a:pPr eaLnBrk="1" hangingPunct="1"/>
              <a:t>46</a:t>
            </a:fld>
            <a:endParaRPr lang="en-US" sz="1200" dirty="0">
              <a:latin typeface="Arial" panose="020B0604020202020204" pitchFamily="34"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109CA3DB-779B-B044-8DE9-32A5B81D9E99}" type="slidenum">
              <a:rPr lang="en-US" sz="1200" smtClean="0">
                <a:solidFill>
                  <a:srgbClr val="000000"/>
                </a:solidFill>
                <a:latin typeface="26" charset="0"/>
              </a:rPr>
              <a:pPr eaLnBrk="1" hangingPunct="1">
                <a:defRPr/>
              </a:pPr>
              <a:t>47</a:t>
            </a:fld>
            <a:endParaRPr lang="en-US" sz="1200">
              <a:solidFill>
                <a:srgbClr val="000000"/>
              </a:solidFill>
              <a:latin typeface="26" charset="0"/>
            </a:endParaRPr>
          </a:p>
        </p:txBody>
      </p:sp>
      <p:sp>
        <p:nvSpPr>
          <p:cNvPr id="253954" name="Rectangle 2"/>
          <p:cNvSpPr>
            <a:spLocks noGrp="1" noRot="1" noChangeAspect="1" noChangeArrowheads="1"/>
          </p:cNvSpPr>
          <p:nvPr>
            <p:ph type="sldImg"/>
          </p:nvPr>
        </p:nvSpPr>
        <p:spPr>
          <a:xfrm>
            <a:off x="838200" y="457200"/>
            <a:ext cx="5181600" cy="3886200"/>
          </a:xfrm>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039609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2284323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To add to the many US pastors who have already taken their own lives in recent years, megachurch pastor and mental health advocate </a:t>
            </a:r>
            <a:r>
              <a:rPr lang="en-US" dirty="0" err="1">
                <a:cs typeface="ＭＳ Ｐゴシック" charset="0"/>
              </a:rPr>
              <a:t>Jarrid</a:t>
            </a:r>
            <a:r>
              <a:rPr lang="en-US" dirty="0">
                <a:cs typeface="ＭＳ Ｐゴシック" charset="0"/>
              </a:rPr>
              <a:t> Wilson died by suicide on Monday (9 Sep 2019). He served at Harvest Christian Fellowship in California with Greg Laurie, a popular evangelical leader. </a:t>
            </a:r>
          </a:p>
        </p:txBody>
      </p:sp>
    </p:spTree>
    <p:extLst>
      <p:ext uri="{BB962C8B-B14F-4D97-AF65-F5344CB8AC3E}">
        <p14:creationId xmlns:p14="http://schemas.microsoft.com/office/powerpoint/2010/main" val="9268582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effectLst/>
                <a:hlinkClick r:id="rId3"/>
              </a:rPr>
              <a:t>YEAR IN REVIEW: Wife of Beloved Pastor Who Committed Suicide Speaks Out</a:t>
            </a:r>
            <a:r>
              <a:rPr lang="en-SG" dirty="0">
                <a:effectLst/>
              </a:rPr>
              <a:t> </a:t>
            </a:r>
          </a:p>
          <a:p>
            <a:r>
              <a:rPr lang="en-SG" dirty="0"/>
              <a:t>1:00PM EDT 8/29/2018 </a:t>
            </a:r>
            <a:r>
              <a:rPr lang="en-SG" dirty="0">
                <a:hlinkClick r:id="rId4"/>
              </a:rPr>
              <a:t>Jessilyn Lancaster</a:t>
            </a:r>
            <a:r>
              <a:rPr lang="en-SG"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0" dirty="0">
                <a:effectLst>
                  <a:glow rad="127000">
                    <a:schemeClr val="tx1"/>
                  </a:glow>
                </a:effectLst>
                <a:ea typeface="ＭＳ Ｐゴシック" charset="0"/>
                <a:cs typeface="ＭＳ Ｐゴシック" charset="0"/>
              </a:rPr>
              <a:t>https://</a:t>
            </a:r>
            <a:r>
              <a:rPr lang="en-US" sz="1200" kern="0" dirty="0" err="1">
                <a:effectLst>
                  <a:glow rad="127000">
                    <a:schemeClr val="tx1"/>
                  </a:glow>
                </a:effectLst>
                <a:ea typeface="ＭＳ Ｐゴシック" charset="0"/>
                <a:cs typeface="ＭＳ Ｐゴシック" charset="0"/>
              </a:rPr>
              <a:t>www.charismanews.com</a:t>
            </a:r>
            <a:r>
              <a:rPr lang="en-US" sz="1200" kern="0" dirty="0">
                <a:effectLst>
                  <a:glow rad="127000">
                    <a:schemeClr val="tx1"/>
                  </a:glow>
                </a:effectLst>
                <a:ea typeface="ＭＳ Ｐゴシック" charset="0"/>
                <a:cs typeface="ＭＳ Ｐゴシック" charset="0"/>
              </a:rPr>
              <a:t>/us/72893-wife-of-beloved-pastor-who-committed-suicide-speaks-out</a:t>
            </a:r>
          </a:p>
          <a:p>
            <a:endParaRPr lang="en-US" dirty="0">
              <a:cs typeface="ＭＳ Ｐゴシック" charset="0"/>
            </a:endParaRPr>
          </a:p>
        </p:txBody>
      </p:sp>
    </p:spTree>
    <p:extLst>
      <p:ext uri="{BB962C8B-B14F-4D97-AF65-F5344CB8AC3E}">
        <p14:creationId xmlns:p14="http://schemas.microsoft.com/office/powerpoint/2010/main" val="40343088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It makes one wonder if Christianity really works, doesn’t it? Of course, we know Jesus truly changes lives, but it makes me sad to see so many who don’t see that reality in their lives. So what's the problem, then? Pastor Wilson got caught up in false teaching—the lie that he and his family would be better off if he was dead instead of alive.</a:t>
            </a:r>
          </a:p>
        </p:txBody>
      </p:sp>
    </p:spTree>
    <p:extLst>
      <p:ext uri="{BB962C8B-B14F-4D97-AF65-F5344CB8AC3E}">
        <p14:creationId xmlns:p14="http://schemas.microsoft.com/office/powerpoint/2010/main" val="19423490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One key problem is the false teaching all around us. In 2016, the Presbyterian Church USA even prayed to Allah…</a:t>
            </a:r>
          </a:p>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rPr>
              <a:t>—————————</a:t>
            </a:r>
          </a:p>
          <a:p>
            <a:endParaRPr lang="en-US" sz="1200" kern="1200" dirty="0">
              <a:solidFill>
                <a:schemeClr val="tx1"/>
              </a:solidFill>
              <a:effectLst/>
              <a:ea typeface="ＭＳ Ｐゴシック" charset="-128"/>
            </a:endParaRPr>
          </a:p>
          <a:p>
            <a:r>
              <a:rPr lang="en-US" dirty="0"/>
              <a:t>https://</a:t>
            </a:r>
            <a:r>
              <a:rPr lang="en-US" dirty="0" err="1"/>
              <a:t>israelislamandendtimes.com</a:t>
            </a:r>
            <a:r>
              <a:rPr lang="en-US" dirty="0"/>
              <a:t>/</a:t>
            </a:r>
            <a:r>
              <a:rPr lang="en-US" dirty="0" err="1"/>
              <a:t>presbyterian</a:t>
            </a:r>
            <a:r>
              <a:rPr lang="en-US" dirty="0"/>
              <a:t>-church-</a:t>
            </a:r>
            <a:r>
              <a:rPr lang="en-US" dirty="0" err="1"/>
              <a:t>usa</a:t>
            </a:r>
            <a:r>
              <a:rPr lang="en-US" dirty="0"/>
              <a:t>-prays-to-</a:t>
            </a:r>
            <a:r>
              <a:rPr lang="en-US" dirty="0" err="1"/>
              <a:t>allah</a:t>
            </a:r>
            <a:r>
              <a:rPr lang="en-US" dirty="0"/>
              <a:t>-calls-</a:t>
            </a:r>
            <a:r>
              <a:rPr lang="en-US" dirty="0" err="1"/>
              <a:t>muhammad</a:t>
            </a:r>
            <a:r>
              <a:rPr lang="en-US" dirty="0"/>
              <a:t>-a-prophet/?</a:t>
            </a:r>
            <a:r>
              <a:rPr lang="en-US" dirty="0" err="1"/>
              <a:t>utm_campaign</a:t>
            </a:r>
            <a:r>
              <a:rPr lang="en-US" dirty="0"/>
              <a:t>=</a:t>
            </a:r>
            <a:r>
              <a:rPr lang="en-US" dirty="0" err="1"/>
              <a:t>shareaholic&amp;utm_medium</a:t>
            </a:r>
            <a:r>
              <a:rPr lang="en-US" dirty="0"/>
              <a:t>=</a:t>
            </a:r>
            <a:r>
              <a:rPr lang="en-US" dirty="0" err="1"/>
              <a:t>facebook&amp;utm_source</a:t>
            </a:r>
            <a:r>
              <a:rPr lang="en-US" dirty="0"/>
              <a:t>=</a:t>
            </a:r>
            <a:r>
              <a:rPr lang="en-US" dirty="0" err="1"/>
              <a:t>socialnetwork&amp;fbclid</a:t>
            </a:r>
            <a:r>
              <a:rPr lang="en-US" dirty="0"/>
              <a:t>=IwAR2mraG6FYMzzkflfKLhp5eHjvzjgyYMNRTYjuSwVgOV6CD9xLqtETAsXao</a:t>
            </a:r>
          </a:p>
          <a:p>
            <a:r>
              <a:rPr lang="en-US" dirty="0"/>
              <a:t>Accessed 14 July 2019</a:t>
            </a:r>
          </a:p>
        </p:txBody>
      </p:sp>
    </p:spTree>
    <p:extLst>
      <p:ext uri="{BB962C8B-B14F-4D97-AF65-F5344CB8AC3E}">
        <p14:creationId xmlns:p14="http://schemas.microsoft.com/office/powerpoint/2010/main" val="23451799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We see false teaching even closer to home with churches right here who teach that God heals all who have real faith—and that God is obligated to make us wealthy—and that taking the Lord’s Supper will lead to healing! So how do we respond in such an environment?</a:t>
            </a:r>
            <a:endParaRPr lang="en-SG" sz="1200" kern="1200" dirty="0">
              <a:solidFill>
                <a:schemeClr val="tx1"/>
              </a:solidFill>
              <a:effectLst/>
              <a:ea typeface="ＭＳ Ｐゴシック" charset="-128"/>
              <a:cs typeface="ＭＳ Ｐゴシック" charset="-128"/>
            </a:endParaRPr>
          </a:p>
          <a:p>
            <a:endParaRPr lang="en-US" dirty="0">
              <a:cs typeface="ＭＳ Ｐゴシック" charset="0"/>
            </a:endParaRPr>
          </a:p>
        </p:txBody>
      </p:sp>
    </p:spTree>
    <p:extLst>
      <p:ext uri="{BB962C8B-B14F-4D97-AF65-F5344CB8AC3E}">
        <p14:creationId xmlns:p14="http://schemas.microsoft.com/office/powerpoint/2010/main" val="1659597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9323788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Paul’s letter to </a:t>
            </a:r>
            <a:r>
              <a:rPr lang="ar-SA" sz="1200" kern="1200" dirty="0">
                <a:solidFill>
                  <a:schemeClr val="tx1"/>
                </a:solidFill>
                <a:effectLst/>
                <a:ea typeface="ＭＳ Ｐゴシック" charset="-128"/>
                <a:cs typeface="ＭＳ Ｐゴシック" charset="-128"/>
              </a:rPr>
              <a:t>تيطس</a:t>
            </a:r>
            <a:r>
              <a:rPr lang="en-US" sz="1200" kern="1200" dirty="0">
                <a:solidFill>
                  <a:schemeClr val="tx1"/>
                </a:solidFill>
                <a:effectLst/>
                <a:ea typeface="ＭＳ Ｐゴシック" charset="-128"/>
                <a:cs typeface="ＭＳ Ｐゴシック" charset="-128"/>
              </a:rPr>
              <a:t> tells us that a key proper response to false teaching is our conduct—</a:t>
            </a:r>
            <a:r>
              <a:rPr lang="en-SG" dirty="0">
                <a:effectLst/>
              </a:rPr>
              <a:t> </a:t>
            </a:r>
            <a:endParaRPr lang="en-US" dirty="0"/>
          </a:p>
        </p:txBody>
      </p:sp>
    </p:spTree>
    <p:extLst>
      <p:ext uri="{BB962C8B-B14F-4D97-AF65-F5344CB8AC3E}">
        <p14:creationId xmlns:p14="http://schemas.microsoft.com/office/powerpoint/2010/main" val="25190829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Specifically, Paul says that our good conduct helps us fight those opposed to the gospel.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2985683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In short, as my message title indicates, “Be Reputable.” Ben Franklin noted aptly</a:t>
            </a:r>
            <a:r>
              <a:rPr lang="en-SG" sz="1200" kern="1200" dirty="0">
                <a:solidFill>
                  <a:schemeClr val="tx1"/>
                </a:solidFill>
                <a:effectLst/>
                <a:ea typeface="ＭＳ Ｐゴシック" charset="-128"/>
                <a:cs typeface="ＭＳ Ｐゴシック" charset="-128"/>
              </a:rPr>
              <a:t>…</a:t>
            </a:r>
            <a:endParaRPr lang="en-US" dirty="0">
              <a:cs typeface="ＭＳ Ｐゴシック" charset="0"/>
            </a:endParaRPr>
          </a:p>
        </p:txBody>
      </p:sp>
    </p:spTree>
    <p:extLst>
      <p:ext uri="{BB962C8B-B14F-4D97-AF65-F5344CB8AC3E}">
        <p14:creationId xmlns:p14="http://schemas.microsoft.com/office/powerpoint/2010/main" val="5386299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ea typeface="ＭＳ Ｐゴシック" charset="-128"/>
                <a:cs typeface="ＭＳ Ｐゴシック" charset="-128"/>
              </a:rPr>
              <a:t>So what happens when we actually do this?</a:t>
            </a:r>
            <a:endParaRPr lang="en-US" dirty="0"/>
          </a:p>
        </p:txBody>
      </p:sp>
    </p:spTree>
    <p:extLst>
      <p:ext uri="{BB962C8B-B14F-4D97-AF65-F5344CB8AC3E}">
        <p14:creationId xmlns:p14="http://schemas.microsoft.com/office/powerpoint/2010/main" val="1881069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In Paul’s letter to Titus, we see many results of reputable conduct</a:t>
            </a:r>
            <a:r>
              <a:rPr lang="en-SG" sz="1200" kern="1200" dirty="0">
                <a:solidFill>
                  <a:schemeClr val="tx1"/>
                </a:solidFill>
                <a:effectLst/>
                <a:ea typeface="ＭＳ Ｐゴシック" charset="-128"/>
                <a:cs typeface="ＭＳ Ｐゴシック" charset="-128"/>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9957746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302DC8-7289-CA46-B6C9-7EF303A75629}"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Here is another fantastic result of good conduct!</a:t>
            </a:r>
          </a:p>
        </p:txBody>
      </p:sp>
    </p:spTree>
    <p:extLst>
      <p:ext uri="{BB962C8B-B14F-4D97-AF65-F5344CB8AC3E}">
        <p14:creationId xmlns:p14="http://schemas.microsoft.com/office/powerpoint/2010/main" val="32188414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So how are you doing at this?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5274231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How can we stand true to the Lord with so many heresies plaguing the church?</a:t>
            </a:r>
            <a:r>
              <a:rPr lang="en-SG" dirty="0">
                <a:effectLst/>
              </a:rPr>
              <a:t> </a:t>
            </a:r>
            <a:endParaRPr lang="en-US" dirty="0"/>
          </a:p>
          <a:p>
            <a:endParaRPr lang="en-US" dirty="0"/>
          </a:p>
        </p:txBody>
      </p:sp>
    </p:spTree>
    <p:extLst>
      <p:ext uri="{BB962C8B-B14F-4D97-AF65-F5344CB8AC3E}">
        <p14:creationId xmlns:p14="http://schemas.microsoft.com/office/powerpoint/2010/main" val="5553063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dirty="0">
                <a:ea typeface="ＭＳ Ｐゴシック" charset="0"/>
                <a:cs typeface="ＭＳ Ｐゴシック" charset="0"/>
              </a:rPr>
              <a:t>NS-00-NT Introduction-96</a:t>
            </a:r>
          </a:p>
          <a:p>
            <a:pPr eaLnBrk="1" hangingPunct="1">
              <a:spcBef>
                <a:spcPct val="0"/>
              </a:spcBef>
            </a:pPr>
            <a:r>
              <a:rPr lang="en-US" dirty="0">
                <a:ea typeface="ＭＳ Ｐゴシック" charset="0"/>
                <a:cs typeface="ＭＳ Ｐゴシック" charset="0"/>
              </a:rPr>
              <a:t>NS-03-Luke1-12-slide 65</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Arial" panose="020B0604020202020204" pitchFamily="34" charset="0"/>
              </a:rPr>
              <a:t>These last three letters of Paul are called the Pastoral Epistles.</a:t>
            </a:r>
            <a:endParaRPr lang="en-SG" sz="1200" kern="1200" dirty="0">
              <a:solidFill>
                <a:schemeClr val="tx1"/>
              </a:solidFill>
              <a:effectLst/>
              <a:ea typeface="ＭＳ Ｐゴシック" charset="-128"/>
              <a:cs typeface="Arial" panose="020B0604020202020204" pitchFamily="34" charset="0"/>
            </a:endParaRPr>
          </a:p>
          <a:p>
            <a:r>
              <a:rPr lang="en-US" dirty="0">
                <a:cs typeface="Arial" panose="020B0604020202020204" pitchFamily="34" charset="0"/>
              </a:rPr>
              <a:t>They show the most advanced theology of local church life and shepherding the flock—but this makes sense since Paul and the church had learned much in the previous 30 years since the church had begun.</a:t>
            </a:r>
          </a:p>
          <a:p>
            <a:r>
              <a:rPr lang="en-US" dirty="0">
                <a:cs typeface="Arial" panose="020B0604020202020204" pitchFamily="34" charset="0"/>
              </a:rPr>
              <a:t>Sadly, most NT scholars today do not believe that Paul wrote these letters and many date them in the second century. I guess they think that Paul was a slow learner!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dirty="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117692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92AC9-0D14-EB42-A791-216AB9334C23}"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(So what’s the first way Paul shares that we can we be reputable in the midst of so much false teaching today? It starts with the leadership where Paul says to…)</a:t>
            </a:r>
            <a:endParaRPr lang="en-SG" sz="1200" kern="1200" dirty="0">
              <a:solidFill>
                <a:schemeClr val="tx1"/>
              </a:solidFill>
              <a:effectLst/>
              <a:ea typeface="ＭＳ Ｐゴシック" charset="-128"/>
              <a:cs typeface="ＭＳ Ｐゴシック" charset="-128"/>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891251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Paul had finished reaching the Eastern Roman Empire by the time he wrote Titus—and even had just returned from Spain.</a:t>
            </a:r>
            <a:endParaRPr lang="en-SG" sz="1200" kern="1200" dirty="0">
              <a:solidFill>
                <a:schemeClr val="tx1"/>
              </a:solidFill>
              <a:effectLst/>
              <a:ea typeface="ＭＳ Ｐゴシック" charset="-128"/>
              <a:cs typeface="ＭＳ Ｐゴシック" charset="-128"/>
            </a:endParaRPr>
          </a:p>
          <a:p>
            <a:endParaRPr lang="en-US"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a:t>
            </a:r>
          </a:p>
          <a:p>
            <a:endParaRPr lang="en-US"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Freedom from Imprisonment	Spring 62–Fall 67</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Ephesus and Colosse (Timothy left at Ephesus)	Spring–Summer 62</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Peter travels to Rome	62</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Macedonia	late summer 62-winter 62/63</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1 Timothy written from Macedonia to Timothy in Ephesus	Fall 62</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Asia Minor	Spring 63-Spring 64</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Spain (anticipated in Rom. 15:24)	Spring 64-Spring 66</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Christians persecuted by Nero; Peter martyred	Summer 64</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Crete (Titus left there; Tit 1:5)	early Summer 66</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Asia Minor	Summer- Fall 66</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Titus written from Asia Minor to Titus in Crete	Summer 66</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Nicopolis (Tit 3:12)	Winter 66/67</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Troas (2 Tim 4:13), Macedonia and Greece	Spring– Fall 67</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 </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Second Roman Imprisonment	Fall 67–Spring 68</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arrested and brought to Rome	Fall 67</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2 Timothy written from Rome to Timothy in Ephesus	Fall 67</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beheaded	Spring 68</a:t>
            </a:r>
            <a:endParaRPr lang="en-SG" sz="1200" kern="1200" dirty="0">
              <a:solidFill>
                <a:schemeClr val="tx1"/>
              </a:solidFill>
              <a:effectLst/>
              <a:ea typeface="ＭＳ Ｐゴシック" pitchFamily="-108" charset="-128"/>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0720984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After leaving Paul in Crete with newly planted church, he told him in 1:5, "For this reason I left you in Crete, that you would set in order what remains and appoint elders in every city as I directed you."</a:t>
            </a:r>
            <a:endParaRPr lang="en-SG" sz="1200" kern="1200" dirty="0">
              <a:solidFill>
                <a:schemeClr val="tx1"/>
              </a:solidFill>
              <a:effectLst/>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8166613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So how could the believers there live out the Christian life in such a pagan place?</a:t>
            </a:r>
            <a:r>
              <a:rPr lang="en-SG"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2532362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ea typeface="ＭＳ Ｐゴシック" charset="-128"/>
                <a:cs typeface="ＭＳ Ｐゴシック" charset="-128"/>
              </a:rPr>
              <a:t>And how can we stand true to the Lord with so many heresies plaguing the church?</a:t>
            </a:r>
            <a:r>
              <a:rPr lang="en-SG" dirty="0">
                <a:effectLst/>
              </a:rPr>
              <a:t> </a:t>
            </a:r>
            <a:endParaRPr lang="en-US" dirty="0"/>
          </a:p>
        </p:txBody>
      </p:sp>
    </p:spTree>
    <p:extLst>
      <p:ext uri="{BB962C8B-B14F-4D97-AF65-F5344CB8AC3E}">
        <p14:creationId xmlns:p14="http://schemas.microsoft.com/office/powerpoint/2010/main" val="42039517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92AC9-0D14-EB42-A791-216AB9334C23}"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(So what’s the first way Paul shares that we can we be reputable in the midst of so much false teaching today? It starts with the leadership where Paul says to…)</a:t>
            </a:r>
            <a:endParaRPr lang="en-SG" sz="1200" kern="1200" dirty="0">
              <a:solidFill>
                <a:schemeClr val="tx1"/>
              </a:solidFill>
              <a:effectLst/>
              <a:ea typeface="ＭＳ Ｐゴシック" charset="-128"/>
              <a:cs typeface="ＭＳ Ｐゴシック" charset="-128"/>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891251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Sound doctrine silences error.</a:t>
            </a:r>
          </a:p>
        </p:txBody>
      </p:sp>
    </p:spTree>
    <p:extLst>
      <p:ext uri="{BB962C8B-B14F-4D97-AF65-F5344CB8AC3E}">
        <p14:creationId xmlns:p14="http://schemas.microsoft.com/office/powerpoint/2010/main" val="14679255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5297660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C0BAE5-DE94-5844-9B50-30837EB02634}" type="slidenum">
              <a:rPr lang="en-US" sz="1200">
                <a:latin typeface="Arial" panose="020B0604020202020204" pitchFamily="34" charset="0"/>
              </a:rPr>
              <a:pPr eaLnBrk="1" hangingPunct="1"/>
              <a:t>73</a:t>
            </a:fld>
            <a:endParaRPr lang="en-US" sz="1200" dirty="0">
              <a:latin typeface="Arial" panose="020B0604020202020204" pitchFamily="34" charset="0"/>
            </a:endParaRP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Paul greets Titus that truth leads to godliness amidst pagans (1:1-4).</a:t>
            </a:r>
            <a:endParaRPr lang="en-SG" sz="1200" kern="1200" dirty="0">
              <a:solidFill>
                <a:schemeClr val="tx1"/>
              </a:solidFill>
              <a:effectLst/>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554969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key concepts come together in two terms for church leaders. They are called presbuteros or elders because they are typically among the oldest and most mature members. They are also deemed episkopos or overseers as they manage or direct the affairs of the church.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4246509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6916870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These godly elders must refute legalistic and greedy Jewish heretics (1:10-16).</a:t>
            </a:r>
            <a:endParaRPr lang="en-SG" sz="1200" kern="1200" dirty="0">
              <a:solidFill>
                <a:schemeClr val="tx1"/>
              </a:solidFill>
              <a:effectLst/>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116</a:t>
            </a:fld>
            <a:endParaRPr lang="en-US" dirty="0"/>
          </a:p>
        </p:txBody>
      </p:sp>
    </p:spTree>
    <p:extLst>
      <p:ext uri="{BB962C8B-B14F-4D97-AF65-F5344CB8AC3E}">
        <p14:creationId xmlns:p14="http://schemas.microsoft.com/office/powerpoint/2010/main" val="30367124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757D30-C240-654F-B9CD-63EFC5B04EA1}" type="slidenum">
              <a:rPr kumimoji="0" lang="en-US"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80CB67-B78D-6641-BC19-9A7B7360D3B2}"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B6E82D-D29F-4943-8E42-F3612C0B92C3}"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6F85FB-626C-294E-B320-827E04813D65}"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02082"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C39859-9624-A741-BCE4-7EBF7F71B3D1}"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93115E-201C-F645-ACF3-EE5F5BCAD8BE}"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DE680-9104-CE42-8EBF-AD00482366C2}"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4F4438-0B41-B947-BD93-F3872AC42B86}"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0CDD51-6307-FE4C-A00E-75BD3D167C60}"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6114" name="Rectangle 2"/>
          <p:cNvSpPr>
            <a:spLocks noGrp="1" noRot="1" noChangeAspect="1" noChangeArrowheads="1"/>
          </p:cNvSpPr>
          <p:nvPr>
            <p:ph type="sldImg"/>
          </p:nvPr>
        </p:nvSpPr>
        <p:spPr>
          <a:solidFill>
            <a:srgbClr val="FFFFFF"/>
          </a:solidFill>
          <a:ln/>
        </p:spPr>
      </p:sp>
      <p:sp>
        <p:nvSpPr>
          <p:cNvPr id="346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039609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566A05-A270-C646-94EB-BA3CAF485768}"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8162" name="Rectangle 1026"/>
          <p:cNvSpPr>
            <a:spLocks noGrp="1" noRot="1" noChangeAspect="1" noChangeArrowheads="1"/>
          </p:cNvSpPr>
          <p:nvPr>
            <p:ph type="sldImg"/>
          </p:nvPr>
        </p:nvSpPr>
        <p:spPr>
          <a:solidFill>
            <a:srgbClr val="FFFFFF"/>
          </a:solidFill>
          <a:ln/>
        </p:spPr>
      </p:sp>
      <p:sp>
        <p:nvSpPr>
          <p:cNvPr id="348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0625BD-5D26-EE45-9B62-468DC743F809}"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B173C1-55F4-3247-B070-84F9A48B7C74}"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DA2F71-AE42-C943-AB4F-4A90F1513AE1}"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BC2CB3-89CA-7C4E-AA22-25AF2DA82D37}"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27682" name="Rectangle 2"/>
          <p:cNvSpPr>
            <a:spLocks noGrp="1" noRot="1" noChangeAspect="1" noChangeArrowheads="1"/>
          </p:cNvSpPr>
          <p:nvPr>
            <p:ph type="sldImg"/>
          </p:nvPr>
        </p:nvSpPr>
        <p:spPr>
          <a:solidFill>
            <a:srgbClr val="FFFFFF"/>
          </a:solidFill>
          <a:ln/>
        </p:spPr>
      </p:sp>
      <p:sp>
        <p:nvSpPr>
          <p:cNvPr id="327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79422-2482-5D45-9F91-62CBF7245ECB}"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29E166-D1CE-C64C-94CD-9DCB41684719}"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CE8761-E22C-C048-9E65-5F164C793BA0}"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3826" name="Rectangle 2"/>
          <p:cNvSpPr>
            <a:spLocks noGrp="1" noRot="1" noChangeAspect="1" noChangeArrowheads="1"/>
          </p:cNvSpPr>
          <p:nvPr>
            <p:ph type="sldImg"/>
          </p:nvPr>
        </p:nvSpPr>
        <p:spPr>
          <a:xfrm>
            <a:off x="838200" y="457200"/>
            <a:ext cx="5181600" cy="3886200"/>
          </a:xfrm>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C4075C-230F-A141-80BE-FC2A5AABD6C0}"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0A9CB1-3D16-174F-B6F8-CA1746C7450B}"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62941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We see false teaching even closer to home with churches right here who teach that God heals all who have real faith—and that God is obligated to make us wealthy—and that taking the Lord’s Supper will lead to healing! So how do we respond in such an environment?</a:t>
            </a:r>
            <a:endParaRPr lang="en-SG" sz="1200" kern="1200" dirty="0">
              <a:solidFill>
                <a:schemeClr val="tx1"/>
              </a:solidFill>
              <a:effectLst/>
              <a:ea typeface="ＭＳ Ｐゴシック" charset="-128"/>
              <a:cs typeface="ＭＳ Ｐゴシック" charset="-128"/>
            </a:endParaRPr>
          </a:p>
          <a:p>
            <a:endParaRPr lang="en-US" dirty="0">
              <a:cs typeface="ＭＳ Ｐゴシック" charset="0"/>
            </a:endParaRPr>
          </a:p>
        </p:txBody>
      </p:sp>
    </p:spTree>
    <p:extLst>
      <p:ext uri="{BB962C8B-B14F-4D97-AF65-F5344CB8AC3E}">
        <p14:creationId xmlns:p14="http://schemas.microsoft.com/office/powerpoint/2010/main" val="16595976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C4075C-230F-A141-80BE-FC2A5AABD6C0}"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6399020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360B79-828F-0141-A9C6-60FB9B1BC80A}"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1A9005-C985-6844-A441-0FF69B037209}"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219975-F292-FC43-8F2E-223E03A37527}"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C1230A-020D-2649-A4F2-FEADC2BD6F73}"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28A0FB-4956-634D-A5F3-DC4C18F6E6D6}"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1234" name="Rectangle 2"/>
          <p:cNvSpPr>
            <a:spLocks noGrp="1" noRot="1" noChangeAspect="1" noChangeArrowheads="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8D8285-8ABB-ED46-A896-024E2749E065}"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A597B5-FAD2-CF46-8DFD-72D7AA2DC9CF}"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F984E6-B944-764F-938D-B262A023C7F6}"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378A70-17AF-4248-ADFF-7110BD9E2BE0}"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0.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b="1" i="0">
                <a:solidFill>
                  <a:schemeClr val="bg2"/>
                </a:solidFill>
                <a:effectLst>
                  <a:outerShdw blurRad="38100" dist="38100" dir="2700000" algn="tl">
                    <a:srgbClr val="000000"/>
                  </a:outerShdw>
                </a:effectLst>
                <a:latin typeface="Arial" panose="020B0604020202020204" pitchFamily="34" charset="0"/>
              </a:defRPr>
            </a:lvl1pPr>
          </a:lstStyle>
          <a:p>
            <a:r>
              <a:rPr lang="en-US" dirty="0"/>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b="1" i="0">
                <a:solidFill>
                  <a:schemeClr val="bg2"/>
                </a:solidFill>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solidFill>
                  <a:srgbClr val="EAEAEA"/>
                </a:solidFill>
                <a:latin typeface="Arial" panose="020B0604020202020204" pitchFamily="34" charset="0"/>
              </a:defRPr>
            </a:lvl1pPr>
          </a:lstStyle>
          <a:p>
            <a:pPr>
              <a:defRPr/>
            </a:pPr>
            <a:fld id="{F4D64DBD-0555-BF42-AC8A-981CF3C8EA55}" type="slidenum">
              <a:rPr lang="en-US" smtClean="0"/>
              <a:pPr>
                <a:defRPr/>
              </a:pPr>
              <a:t>‹#›</a:t>
            </a:fld>
            <a:endParaRPr lang="en-US" dirty="0"/>
          </a:p>
        </p:txBody>
      </p:sp>
    </p:spTree>
    <p:extLst>
      <p:ext uri="{BB962C8B-B14F-4D97-AF65-F5344CB8AC3E}">
        <p14:creationId xmlns:p14="http://schemas.microsoft.com/office/powerpoint/2010/main" val="2755710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3326D5-4F68-234C-8646-346E7E30477A}" type="slidenum">
              <a:rPr lang="en-US" smtClean="0"/>
              <a:pPr>
                <a:defRPr/>
              </a:pPr>
              <a:t>‹#›</a:t>
            </a:fld>
            <a:endParaRPr lang="en-US" dirty="0"/>
          </a:p>
        </p:txBody>
      </p:sp>
    </p:spTree>
    <p:extLst>
      <p:ext uri="{BB962C8B-B14F-4D97-AF65-F5344CB8AC3E}">
        <p14:creationId xmlns:p14="http://schemas.microsoft.com/office/powerpoint/2010/main" val="39412746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3"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4" name="Rectangle 13"/>
          <p:cNvSpPr>
            <a:spLocks noGrp="1" noChangeArrowheads="1"/>
          </p:cNvSpPr>
          <p:nvPr>
            <p:ph type="sldNum" sz="quarter" idx="12"/>
          </p:nvPr>
        </p:nvSpPr>
        <p:spPr/>
        <p:txBody>
          <a:bodyPr/>
          <a:lstStyle>
            <a:lvl1pPr>
              <a:defRPr b="1">
                <a:latin typeface="Engravers MT" charset="0"/>
              </a:defRPr>
            </a:lvl1pPr>
          </a:lstStyle>
          <a:p>
            <a:pPr>
              <a:defRPr/>
            </a:pPr>
            <a:fld id="{C37E1BE2-B3BF-0A4C-9C80-A175BE995057}" type="slidenum">
              <a:rPr lang="en-US"/>
              <a:pPr>
                <a:defRPr/>
              </a:pPr>
              <a:t>‹#›</a:t>
            </a:fld>
            <a:endParaRPr lang="en-US"/>
          </a:p>
        </p:txBody>
      </p:sp>
    </p:spTree>
    <p:extLst>
      <p:ext uri="{BB962C8B-B14F-4D97-AF65-F5344CB8AC3E}">
        <p14:creationId xmlns:p14="http://schemas.microsoft.com/office/powerpoint/2010/main" val="6418498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AB686E1F-4CD4-F447-A99A-76A2605C86EB}" type="slidenum">
              <a:rPr lang="en-US"/>
              <a:pPr>
                <a:defRPr/>
              </a:pPr>
              <a:t>‹#›</a:t>
            </a:fld>
            <a:endParaRPr lang="en-US"/>
          </a:p>
        </p:txBody>
      </p:sp>
    </p:spTree>
    <p:extLst>
      <p:ext uri="{BB962C8B-B14F-4D97-AF65-F5344CB8AC3E}">
        <p14:creationId xmlns:p14="http://schemas.microsoft.com/office/powerpoint/2010/main" val="26411774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C9A1A0BF-A8F7-7D42-B1C1-FF127D6B0CBA}" type="slidenum">
              <a:rPr lang="en-US"/>
              <a:pPr>
                <a:defRPr/>
              </a:pPr>
              <a:t>‹#›</a:t>
            </a:fld>
            <a:endParaRPr lang="en-US"/>
          </a:p>
        </p:txBody>
      </p:sp>
    </p:spTree>
    <p:extLst>
      <p:ext uri="{BB962C8B-B14F-4D97-AF65-F5344CB8AC3E}">
        <p14:creationId xmlns:p14="http://schemas.microsoft.com/office/powerpoint/2010/main" val="5945387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C34056FD-E867-424A-9EA9-6161FC3611AD}" type="slidenum">
              <a:rPr lang="en-US"/>
              <a:pPr>
                <a:defRPr/>
              </a:pPr>
              <a:t>‹#›</a:t>
            </a:fld>
            <a:endParaRPr lang="en-US"/>
          </a:p>
        </p:txBody>
      </p:sp>
    </p:spTree>
    <p:extLst>
      <p:ext uri="{BB962C8B-B14F-4D97-AF65-F5344CB8AC3E}">
        <p14:creationId xmlns:p14="http://schemas.microsoft.com/office/powerpoint/2010/main" val="21767700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FA0F3FFD-833F-9742-BB9A-7903010D8890}" type="slidenum">
              <a:rPr lang="en-US"/>
              <a:pPr>
                <a:defRPr/>
              </a:pPr>
              <a:t>‹#›</a:t>
            </a:fld>
            <a:endParaRPr lang="en-US"/>
          </a:p>
        </p:txBody>
      </p:sp>
    </p:spTree>
    <p:extLst>
      <p:ext uri="{BB962C8B-B14F-4D97-AF65-F5344CB8AC3E}">
        <p14:creationId xmlns:p14="http://schemas.microsoft.com/office/powerpoint/2010/main" val="21496430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5"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pPr lvl="0"/>
            <a:r>
              <a:rPr lang="en-US" noProof="0" dirty="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p>
        </p:txBody>
      </p:sp>
      <p:sp>
        <p:nvSpPr>
          <p:cNvPr id="42" name="Rectangle 1066"/>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3" name="Rectangle 1067"/>
          <p:cNvSpPr>
            <a:spLocks noGrp="1" noChangeArrowheads="1"/>
          </p:cNvSpPr>
          <p:nvPr>
            <p:ph type="sldNum" sz="quarter" idx="12"/>
          </p:nvPr>
        </p:nvSpPr>
        <p:spPr/>
        <p:txBody>
          <a:bodyPr/>
          <a:lstStyle>
            <a:lvl1pPr>
              <a:defRPr b="1"/>
            </a:lvl1pPr>
          </a:lstStyle>
          <a:p>
            <a:pPr>
              <a:defRPr/>
            </a:pPr>
            <a:fld id="{12678C5C-AE06-8C46-AB2E-F1884F0E366F}" type="slidenum">
              <a:rPr lang="en-US"/>
              <a:pPr>
                <a:defRPr/>
              </a:pPr>
              <a:t>‹#›</a:t>
            </a:fld>
            <a:endParaRPr lang="en-US"/>
          </a:p>
        </p:txBody>
      </p:sp>
    </p:spTree>
    <p:extLst>
      <p:ext uri="{BB962C8B-B14F-4D97-AF65-F5344CB8AC3E}">
        <p14:creationId xmlns:p14="http://schemas.microsoft.com/office/powerpoint/2010/main" val="19687877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4027ADEA-82BF-BB4E-822D-074E26F335A5}" type="slidenum">
              <a:rPr lang="en-US"/>
              <a:pPr>
                <a:defRPr/>
              </a:pPr>
              <a:t>‹#›</a:t>
            </a:fld>
            <a:endParaRPr lang="en-US"/>
          </a:p>
        </p:txBody>
      </p:sp>
    </p:spTree>
    <p:extLst>
      <p:ext uri="{BB962C8B-B14F-4D97-AF65-F5344CB8AC3E}">
        <p14:creationId xmlns:p14="http://schemas.microsoft.com/office/powerpoint/2010/main" val="9906551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2AF80064-B26C-6E45-A116-8FBF62CB72BE}" type="slidenum">
              <a:rPr lang="en-US"/>
              <a:pPr>
                <a:defRPr/>
              </a:pPr>
              <a:t>‹#›</a:t>
            </a:fld>
            <a:endParaRPr lang="en-US"/>
          </a:p>
        </p:txBody>
      </p:sp>
    </p:spTree>
    <p:extLst>
      <p:ext uri="{BB962C8B-B14F-4D97-AF65-F5344CB8AC3E}">
        <p14:creationId xmlns:p14="http://schemas.microsoft.com/office/powerpoint/2010/main" val="37096567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2675CD22-1B6A-314C-9EBD-50A55D1D723C}" type="slidenum">
              <a:rPr lang="en-US"/>
              <a:pPr>
                <a:defRPr/>
              </a:pPr>
              <a:t>‹#›</a:t>
            </a:fld>
            <a:endParaRPr lang="en-US"/>
          </a:p>
        </p:txBody>
      </p:sp>
    </p:spTree>
    <p:extLst>
      <p:ext uri="{BB962C8B-B14F-4D97-AF65-F5344CB8AC3E}">
        <p14:creationId xmlns:p14="http://schemas.microsoft.com/office/powerpoint/2010/main" val="7053335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66"/>
          <p:cNvSpPr>
            <a:spLocks noGrp="1" noChangeArrowheads="1"/>
          </p:cNvSpPr>
          <p:nvPr>
            <p:ph type="sldNum" sz="quarter" idx="12"/>
          </p:nvPr>
        </p:nvSpPr>
        <p:spPr/>
        <p:txBody>
          <a:bodyPr/>
          <a:lstStyle>
            <a:lvl1pPr>
              <a:defRPr b="1"/>
            </a:lvl1pPr>
          </a:lstStyle>
          <a:p>
            <a:pPr>
              <a:defRPr/>
            </a:pPr>
            <a:fld id="{453D1EEC-7018-E040-9C55-E71A111D2357}" type="slidenum">
              <a:rPr lang="en-US"/>
              <a:pPr>
                <a:defRPr/>
              </a:pPr>
              <a:t>‹#›</a:t>
            </a:fld>
            <a:endParaRPr lang="en-US"/>
          </a:p>
        </p:txBody>
      </p:sp>
    </p:spTree>
    <p:extLst>
      <p:ext uri="{BB962C8B-B14F-4D97-AF65-F5344CB8AC3E}">
        <p14:creationId xmlns:p14="http://schemas.microsoft.com/office/powerpoint/2010/main" val="121517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421687-6B90-E147-A163-04CBA725B0E5}" type="slidenum">
              <a:rPr lang="en-US" smtClean="0"/>
              <a:pPr>
                <a:defRPr/>
              </a:pPr>
              <a:t>‹#›</a:t>
            </a:fld>
            <a:endParaRPr lang="en-US" dirty="0"/>
          </a:p>
        </p:txBody>
      </p:sp>
    </p:spTree>
    <p:extLst>
      <p:ext uri="{BB962C8B-B14F-4D97-AF65-F5344CB8AC3E}">
        <p14:creationId xmlns:p14="http://schemas.microsoft.com/office/powerpoint/2010/main" val="35224488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1066"/>
          <p:cNvSpPr>
            <a:spLocks noGrp="1" noChangeArrowheads="1"/>
          </p:cNvSpPr>
          <p:nvPr>
            <p:ph type="sldNum" sz="quarter" idx="12"/>
          </p:nvPr>
        </p:nvSpPr>
        <p:spPr/>
        <p:txBody>
          <a:bodyPr/>
          <a:lstStyle>
            <a:lvl1pPr>
              <a:defRPr b="1"/>
            </a:lvl1pPr>
          </a:lstStyle>
          <a:p>
            <a:pPr>
              <a:defRPr/>
            </a:pPr>
            <a:fld id="{2ADD49AF-38D8-BB43-8DE8-BFB4C3CE1D3C}" type="slidenum">
              <a:rPr lang="en-US"/>
              <a:pPr>
                <a:defRPr/>
              </a:pPr>
              <a:t>‹#›</a:t>
            </a:fld>
            <a:endParaRPr lang="en-US"/>
          </a:p>
        </p:txBody>
      </p:sp>
    </p:spTree>
    <p:extLst>
      <p:ext uri="{BB962C8B-B14F-4D97-AF65-F5344CB8AC3E}">
        <p14:creationId xmlns:p14="http://schemas.microsoft.com/office/powerpoint/2010/main" val="11524099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1066"/>
          <p:cNvSpPr>
            <a:spLocks noGrp="1" noChangeArrowheads="1"/>
          </p:cNvSpPr>
          <p:nvPr>
            <p:ph type="sldNum" sz="quarter" idx="12"/>
          </p:nvPr>
        </p:nvSpPr>
        <p:spPr/>
        <p:txBody>
          <a:bodyPr/>
          <a:lstStyle>
            <a:lvl1pPr>
              <a:defRPr b="1"/>
            </a:lvl1pPr>
          </a:lstStyle>
          <a:p>
            <a:pPr>
              <a:defRPr/>
            </a:pPr>
            <a:fld id="{BB333D03-A5CA-3E47-9A9F-76859954F791}" type="slidenum">
              <a:rPr lang="en-US"/>
              <a:pPr>
                <a:defRPr/>
              </a:pPr>
              <a:t>‹#›</a:t>
            </a:fld>
            <a:endParaRPr lang="en-US"/>
          </a:p>
        </p:txBody>
      </p:sp>
    </p:spTree>
    <p:extLst>
      <p:ext uri="{BB962C8B-B14F-4D97-AF65-F5344CB8AC3E}">
        <p14:creationId xmlns:p14="http://schemas.microsoft.com/office/powerpoint/2010/main" val="7994460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77DD4B8D-FA68-EC42-A85B-1E30DE12C3AD}" type="slidenum">
              <a:rPr lang="en-US"/>
              <a:pPr>
                <a:defRPr/>
              </a:pPr>
              <a:t>‹#›</a:t>
            </a:fld>
            <a:endParaRPr lang="en-US"/>
          </a:p>
        </p:txBody>
      </p:sp>
    </p:spTree>
    <p:extLst>
      <p:ext uri="{BB962C8B-B14F-4D97-AF65-F5344CB8AC3E}">
        <p14:creationId xmlns:p14="http://schemas.microsoft.com/office/powerpoint/2010/main" val="34352992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30809CF0-60DC-104E-B6A0-593B6E7D4265}" type="slidenum">
              <a:rPr lang="en-US"/>
              <a:pPr>
                <a:defRPr/>
              </a:pPr>
              <a:t>‹#›</a:t>
            </a:fld>
            <a:endParaRPr lang="en-US"/>
          </a:p>
        </p:txBody>
      </p:sp>
    </p:spTree>
    <p:extLst>
      <p:ext uri="{BB962C8B-B14F-4D97-AF65-F5344CB8AC3E}">
        <p14:creationId xmlns:p14="http://schemas.microsoft.com/office/powerpoint/2010/main" val="19708118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D857A32B-411F-3E44-88BC-91155C66CBA3}" type="slidenum">
              <a:rPr lang="en-US"/>
              <a:pPr>
                <a:defRPr/>
              </a:pPr>
              <a:t>‹#›</a:t>
            </a:fld>
            <a:endParaRPr lang="en-US"/>
          </a:p>
        </p:txBody>
      </p:sp>
    </p:spTree>
    <p:extLst>
      <p:ext uri="{BB962C8B-B14F-4D97-AF65-F5344CB8AC3E}">
        <p14:creationId xmlns:p14="http://schemas.microsoft.com/office/powerpoint/2010/main" val="5226032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C6F1733D-7910-6F49-B54E-0FDFFF8EAD52}" type="slidenum">
              <a:rPr lang="en-US"/>
              <a:pPr>
                <a:defRPr/>
              </a:pPr>
              <a:t>‹#›</a:t>
            </a:fld>
            <a:endParaRPr lang="en-US"/>
          </a:p>
        </p:txBody>
      </p:sp>
    </p:spTree>
    <p:extLst>
      <p:ext uri="{BB962C8B-B14F-4D97-AF65-F5344CB8AC3E}">
        <p14:creationId xmlns:p14="http://schemas.microsoft.com/office/powerpoint/2010/main" val="31695318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77186" name="Rectangle 2"/>
          <p:cNvSpPr>
            <a:spLocks noGrp="1" noRot="1" noChangeArrowheads="1"/>
          </p:cNvSpPr>
          <p:nvPr>
            <p:ph type="ctrTitle"/>
          </p:nvPr>
        </p:nvSpPr>
        <p:spPr>
          <a:xfrm>
            <a:off x="685800" y="1981200"/>
            <a:ext cx="7772400" cy="1600200"/>
          </a:xfrm>
        </p:spPr>
        <p:txBody>
          <a:bodyPr/>
          <a:lstStyle>
            <a:lvl1pPr>
              <a:defRPr b="1" i="0">
                <a:latin typeface="Arial" panose="020B0604020202020204" pitchFamily="34" charset="0"/>
                <a:cs typeface="Arial" panose="020B0604020202020204" pitchFamily="34" charset="0"/>
              </a:defRPr>
            </a:lvl1pPr>
          </a:lstStyle>
          <a:p>
            <a:pPr lvl="0"/>
            <a:r>
              <a:rPr lang="en-GB" noProof="0" dirty="0"/>
              <a:t>Click to edit Master title style</a:t>
            </a:r>
          </a:p>
        </p:txBody>
      </p:sp>
      <p:sp>
        <p:nvSpPr>
          <p:cNvPr id="477187" name="Rectangle 3"/>
          <p:cNvSpPr>
            <a:spLocks noGrp="1" noRot="1" noChangeArrowheads="1"/>
          </p:cNvSpPr>
          <p:nvPr>
            <p:ph type="subTitle" idx="1"/>
          </p:nvPr>
        </p:nvSpPr>
        <p:spPr>
          <a:xfrm>
            <a:off x="1371600" y="3886200"/>
            <a:ext cx="6400800" cy="1752600"/>
          </a:xfrm>
        </p:spPr>
        <p:txBody>
          <a:bodyPr/>
          <a:lstStyle>
            <a:lvl1pPr marL="0" indent="0" algn="ctr">
              <a:buFont typeface="Wingdings" charset="0"/>
              <a:buNone/>
              <a:defRPr b="1" i="0">
                <a:latin typeface="Arial" panose="020B0604020202020204" pitchFamily="34" charset="0"/>
                <a:cs typeface="Arial" panose="020B0604020202020204" pitchFamily="34" charset="0"/>
              </a:defRPr>
            </a:lvl1pPr>
          </a:lstStyle>
          <a:p>
            <a:pPr lvl="0"/>
            <a:r>
              <a:rPr lang="en-GB" noProof="0" dirty="0"/>
              <a:t>Click to edit Master subtitle style</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91D0A300-55EE-FD42-9713-FCA5A4ED265A}" type="slidenum">
              <a:rPr lang="en-GB"/>
              <a:pPr>
                <a:defRPr/>
              </a:pPr>
              <a:t>‹#›</a:t>
            </a:fld>
            <a:endParaRPr lang="en-GB"/>
          </a:p>
        </p:txBody>
      </p:sp>
    </p:spTree>
    <p:extLst>
      <p:ext uri="{BB962C8B-B14F-4D97-AF65-F5344CB8AC3E}">
        <p14:creationId xmlns:p14="http://schemas.microsoft.com/office/powerpoint/2010/main" val="38740338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7974FDF-4A55-5041-86D4-0DB6EA11CCFA}" type="slidenum">
              <a:rPr lang="en-GB"/>
              <a:pPr>
                <a:defRPr/>
              </a:pPr>
              <a:t>‹#›</a:t>
            </a:fld>
            <a:endParaRPr lang="en-GB"/>
          </a:p>
        </p:txBody>
      </p:sp>
    </p:spTree>
    <p:extLst>
      <p:ext uri="{BB962C8B-B14F-4D97-AF65-F5344CB8AC3E}">
        <p14:creationId xmlns:p14="http://schemas.microsoft.com/office/powerpoint/2010/main" val="29705071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709A3660-E8A0-ED44-B340-D1E10954159A}" type="slidenum">
              <a:rPr lang="en-GB"/>
              <a:pPr>
                <a:defRPr/>
              </a:pPr>
              <a:t>‹#›</a:t>
            </a:fld>
            <a:endParaRPr lang="en-GB"/>
          </a:p>
        </p:txBody>
      </p:sp>
    </p:spTree>
    <p:extLst>
      <p:ext uri="{BB962C8B-B14F-4D97-AF65-F5344CB8AC3E}">
        <p14:creationId xmlns:p14="http://schemas.microsoft.com/office/powerpoint/2010/main" val="14830905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76400"/>
            <a:ext cx="4194175" cy="44227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73D1454E-2E00-834D-81C5-15ADCEE2CF19}" type="slidenum">
              <a:rPr lang="en-GB"/>
              <a:pPr>
                <a:defRPr/>
              </a:pPr>
              <a:t>‹#›</a:t>
            </a:fld>
            <a:endParaRPr lang="en-GB"/>
          </a:p>
        </p:txBody>
      </p:sp>
    </p:spTree>
    <p:extLst>
      <p:ext uri="{BB962C8B-B14F-4D97-AF65-F5344CB8AC3E}">
        <p14:creationId xmlns:p14="http://schemas.microsoft.com/office/powerpoint/2010/main" val="3377340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7"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104490" name="Rectangle 1066"/>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04491"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b="1" i="0">
                <a:latin typeface="Arial" panose="020B0604020202020204" pitchFamily="34" charset="0"/>
              </a:defRPr>
            </a:lvl1pPr>
          </a:lstStyle>
          <a:p>
            <a:r>
              <a:rPr lang="en-US" dirty="0"/>
              <a:t>Click to edit Master subtitle style</a:t>
            </a:r>
          </a:p>
        </p:txBody>
      </p:sp>
      <p:sp>
        <p:nvSpPr>
          <p:cNvPr id="44" name="Rectangle 10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10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10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F384F66-850C-B24D-AEEE-E7F70BD52272}" type="slidenum">
              <a:rPr lang="en-US" smtClean="0"/>
              <a:pPr>
                <a:defRPr/>
              </a:pPr>
              <a:t>‹#›</a:t>
            </a:fld>
            <a:endParaRPr lang="en-US" dirty="0"/>
          </a:p>
        </p:txBody>
      </p:sp>
    </p:spTree>
    <p:extLst>
      <p:ext uri="{BB962C8B-B14F-4D97-AF65-F5344CB8AC3E}">
        <p14:creationId xmlns:p14="http://schemas.microsoft.com/office/powerpoint/2010/main" val="27348034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4EFF177C-0F55-9947-9CB8-00EBDF0975D7}" type="slidenum">
              <a:rPr lang="en-GB"/>
              <a:pPr>
                <a:defRPr/>
              </a:pPr>
              <a:t>‹#›</a:t>
            </a:fld>
            <a:endParaRPr lang="en-GB"/>
          </a:p>
        </p:txBody>
      </p:sp>
    </p:spTree>
    <p:extLst>
      <p:ext uri="{BB962C8B-B14F-4D97-AF65-F5344CB8AC3E}">
        <p14:creationId xmlns:p14="http://schemas.microsoft.com/office/powerpoint/2010/main" val="31844898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271C004A-890F-2345-8F5B-175AEE08C81E}" type="slidenum">
              <a:rPr lang="en-GB"/>
              <a:pPr>
                <a:defRPr/>
              </a:pPr>
              <a:t>‹#›</a:t>
            </a:fld>
            <a:endParaRPr lang="en-GB"/>
          </a:p>
        </p:txBody>
      </p:sp>
    </p:spTree>
    <p:extLst>
      <p:ext uri="{BB962C8B-B14F-4D97-AF65-F5344CB8AC3E}">
        <p14:creationId xmlns:p14="http://schemas.microsoft.com/office/powerpoint/2010/main" val="432399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ECAC6478-94BE-F843-8223-9A53E24EC37A}" type="slidenum">
              <a:rPr lang="en-GB"/>
              <a:pPr>
                <a:defRPr/>
              </a:pPr>
              <a:t>‹#›</a:t>
            </a:fld>
            <a:endParaRPr lang="en-GB"/>
          </a:p>
        </p:txBody>
      </p:sp>
    </p:spTree>
    <p:extLst>
      <p:ext uri="{BB962C8B-B14F-4D97-AF65-F5344CB8AC3E}">
        <p14:creationId xmlns:p14="http://schemas.microsoft.com/office/powerpoint/2010/main" val="34511061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3AA2AEE1-7CEA-CE44-AC51-7097744299C8}" type="slidenum">
              <a:rPr lang="en-GB"/>
              <a:pPr>
                <a:defRPr/>
              </a:pPr>
              <a:t>‹#›</a:t>
            </a:fld>
            <a:endParaRPr lang="en-GB"/>
          </a:p>
        </p:txBody>
      </p:sp>
    </p:spTree>
    <p:extLst>
      <p:ext uri="{BB962C8B-B14F-4D97-AF65-F5344CB8AC3E}">
        <p14:creationId xmlns:p14="http://schemas.microsoft.com/office/powerpoint/2010/main" val="27392905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FB75A596-9062-2A45-9687-05593B6BA7F7}" type="slidenum">
              <a:rPr lang="en-GB"/>
              <a:pPr>
                <a:defRPr/>
              </a:pPr>
              <a:t>‹#›</a:t>
            </a:fld>
            <a:endParaRPr lang="en-GB"/>
          </a:p>
        </p:txBody>
      </p:sp>
    </p:spTree>
    <p:extLst>
      <p:ext uri="{BB962C8B-B14F-4D97-AF65-F5344CB8AC3E}">
        <p14:creationId xmlns:p14="http://schemas.microsoft.com/office/powerpoint/2010/main" val="27195848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9244DF8-676E-4947-9889-B169736096CB}" type="slidenum">
              <a:rPr lang="en-GB"/>
              <a:pPr>
                <a:defRPr/>
              </a:pPr>
              <a:t>‹#›</a:t>
            </a:fld>
            <a:endParaRPr lang="en-GB"/>
          </a:p>
        </p:txBody>
      </p:sp>
    </p:spTree>
    <p:extLst>
      <p:ext uri="{BB962C8B-B14F-4D97-AF65-F5344CB8AC3E}">
        <p14:creationId xmlns:p14="http://schemas.microsoft.com/office/powerpoint/2010/main" val="11038209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7F440726-A28C-8944-93E7-BBCB8E004595}" type="slidenum">
              <a:rPr lang="en-GB"/>
              <a:pPr>
                <a:defRPr/>
              </a:pPr>
              <a:t>‹#›</a:t>
            </a:fld>
            <a:endParaRPr lang="en-GB"/>
          </a:p>
        </p:txBody>
      </p:sp>
    </p:spTree>
    <p:extLst>
      <p:ext uri="{BB962C8B-B14F-4D97-AF65-F5344CB8AC3E}">
        <p14:creationId xmlns:p14="http://schemas.microsoft.com/office/powerpoint/2010/main" val="33621018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F0E0C2-35F4-1547-A21C-42B9E5DA3501}" type="slidenum">
              <a:rPr lang="en-US"/>
              <a:pPr>
                <a:defRPr/>
              </a:pPr>
              <a:t>‹#›</a:t>
            </a:fld>
            <a:endParaRPr lang="en-US"/>
          </a:p>
        </p:txBody>
      </p:sp>
    </p:spTree>
    <p:extLst>
      <p:ext uri="{BB962C8B-B14F-4D97-AF65-F5344CB8AC3E}">
        <p14:creationId xmlns:p14="http://schemas.microsoft.com/office/powerpoint/2010/main" val="30609846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59278E0-94BE-3346-AE8D-C7FEB8AD18A2}" type="slidenum">
              <a:rPr lang="en-US"/>
              <a:pPr>
                <a:defRPr/>
              </a:pPr>
              <a:t>‹#›</a:t>
            </a:fld>
            <a:endParaRPr lang="en-US"/>
          </a:p>
        </p:txBody>
      </p:sp>
    </p:spTree>
    <p:extLst>
      <p:ext uri="{BB962C8B-B14F-4D97-AF65-F5344CB8AC3E}">
        <p14:creationId xmlns:p14="http://schemas.microsoft.com/office/powerpoint/2010/main" val="3383771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9AE5195-5EDF-DE4A-86B8-184CD0674947}" type="slidenum">
              <a:rPr lang="en-US"/>
              <a:pPr>
                <a:defRPr/>
              </a:pPr>
              <a:t>‹#›</a:t>
            </a:fld>
            <a:endParaRPr lang="en-US"/>
          </a:p>
        </p:txBody>
      </p:sp>
    </p:spTree>
    <p:extLst>
      <p:ext uri="{BB962C8B-B14F-4D97-AF65-F5344CB8AC3E}">
        <p14:creationId xmlns:p14="http://schemas.microsoft.com/office/powerpoint/2010/main" val="985406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C3BF4D-E893-9746-8444-C90FCB5C2F9F}" type="slidenum">
              <a:rPr lang="en-US" smtClean="0"/>
              <a:pPr>
                <a:defRPr/>
              </a:pPr>
              <a:t>‹#›</a:t>
            </a:fld>
            <a:endParaRPr lang="en-US" dirty="0"/>
          </a:p>
        </p:txBody>
      </p:sp>
    </p:spTree>
    <p:extLst>
      <p:ext uri="{BB962C8B-B14F-4D97-AF65-F5344CB8AC3E}">
        <p14:creationId xmlns:p14="http://schemas.microsoft.com/office/powerpoint/2010/main" val="4640491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3E99D669-D320-4B4A-96C7-6AA33421AE6E}" type="slidenum">
              <a:rPr lang="en-US"/>
              <a:pPr>
                <a:defRPr/>
              </a:pPr>
              <a:t>‹#›</a:t>
            </a:fld>
            <a:endParaRPr lang="en-US"/>
          </a:p>
        </p:txBody>
      </p:sp>
    </p:spTree>
    <p:extLst>
      <p:ext uri="{BB962C8B-B14F-4D97-AF65-F5344CB8AC3E}">
        <p14:creationId xmlns:p14="http://schemas.microsoft.com/office/powerpoint/2010/main" val="30793778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A226AC24-EF95-2547-930B-7C9DB1806A92}" type="slidenum">
              <a:rPr lang="en-US"/>
              <a:pPr>
                <a:defRPr/>
              </a:pPr>
              <a:t>‹#›</a:t>
            </a:fld>
            <a:endParaRPr lang="en-US"/>
          </a:p>
        </p:txBody>
      </p:sp>
    </p:spTree>
    <p:extLst>
      <p:ext uri="{BB962C8B-B14F-4D97-AF65-F5344CB8AC3E}">
        <p14:creationId xmlns:p14="http://schemas.microsoft.com/office/powerpoint/2010/main" val="27741711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0FB092C9-5701-EC42-A281-FC257EB28CEC}" type="slidenum">
              <a:rPr lang="en-US"/>
              <a:pPr>
                <a:defRPr/>
              </a:pPr>
              <a:t>‹#›</a:t>
            </a:fld>
            <a:endParaRPr lang="en-US"/>
          </a:p>
        </p:txBody>
      </p:sp>
    </p:spTree>
    <p:extLst>
      <p:ext uri="{BB962C8B-B14F-4D97-AF65-F5344CB8AC3E}">
        <p14:creationId xmlns:p14="http://schemas.microsoft.com/office/powerpoint/2010/main" val="20892610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9E621E8D-5972-B74E-99FB-4B82D5CC9386}" type="slidenum">
              <a:rPr lang="en-US"/>
              <a:pPr>
                <a:defRPr/>
              </a:pPr>
              <a:t>‹#›</a:t>
            </a:fld>
            <a:endParaRPr lang="en-US"/>
          </a:p>
        </p:txBody>
      </p:sp>
    </p:spTree>
    <p:extLst>
      <p:ext uri="{BB962C8B-B14F-4D97-AF65-F5344CB8AC3E}">
        <p14:creationId xmlns:p14="http://schemas.microsoft.com/office/powerpoint/2010/main" val="22295879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4BA7DD6-0EBC-C347-98C5-FDBA655ADF2B}" type="slidenum">
              <a:rPr lang="en-US"/>
              <a:pPr>
                <a:defRPr/>
              </a:pPr>
              <a:t>‹#›</a:t>
            </a:fld>
            <a:endParaRPr lang="en-US"/>
          </a:p>
        </p:txBody>
      </p:sp>
    </p:spTree>
    <p:extLst>
      <p:ext uri="{BB962C8B-B14F-4D97-AF65-F5344CB8AC3E}">
        <p14:creationId xmlns:p14="http://schemas.microsoft.com/office/powerpoint/2010/main" val="1438401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72198CE4-938E-E84E-9E18-8735955A962D}" type="slidenum">
              <a:rPr lang="en-US"/>
              <a:pPr>
                <a:defRPr/>
              </a:pPr>
              <a:t>‹#›</a:t>
            </a:fld>
            <a:endParaRPr lang="en-US"/>
          </a:p>
        </p:txBody>
      </p:sp>
    </p:spTree>
    <p:extLst>
      <p:ext uri="{BB962C8B-B14F-4D97-AF65-F5344CB8AC3E}">
        <p14:creationId xmlns:p14="http://schemas.microsoft.com/office/powerpoint/2010/main" val="30075171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F029FCB-E4A8-3B4A-8456-F006701C611C}" type="slidenum">
              <a:rPr lang="en-US"/>
              <a:pPr>
                <a:defRPr/>
              </a:pPr>
              <a:t>‹#›</a:t>
            </a:fld>
            <a:endParaRPr lang="en-US"/>
          </a:p>
        </p:txBody>
      </p:sp>
    </p:spTree>
    <p:extLst>
      <p:ext uri="{BB962C8B-B14F-4D97-AF65-F5344CB8AC3E}">
        <p14:creationId xmlns:p14="http://schemas.microsoft.com/office/powerpoint/2010/main" val="3583319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EF457887-AA2E-4348-9EBD-F9D832E47906}" type="slidenum">
              <a:rPr lang="en-US"/>
              <a:pPr>
                <a:defRPr/>
              </a:pPr>
              <a:t>‹#›</a:t>
            </a:fld>
            <a:endParaRPr lang="en-US"/>
          </a:p>
        </p:txBody>
      </p:sp>
    </p:spTree>
    <p:extLst>
      <p:ext uri="{BB962C8B-B14F-4D97-AF65-F5344CB8AC3E}">
        <p14:creationId xmlns:p14="http://schemas.microsoft.com/office/powerpoint/2010/main" val="5020113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DF55C16-878A-B744-97FA-3A147127A859}" type="datetimeFigureOut">
              <a:rPr lang="en-US"/>
              <a:pPr>
                <a:defRPr/>
              </a:pPr>
              <a:t>3/12/24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26C2D91-C587-1B42-8E56-9C4E1EE443EF}" type="slidenum">
              <a:rPr lang="en-US"/>
              <a:pPr>
                <a:defRPr/>
              </a:pPr>
              <a:t>‹#›</a:t>
            </a:fld>
            <a:endParaRPr lang="en-US"/>
          </a:p>
        </p:txBody>
      </p:sp>
    </p:spTree>
    <p:extLst>
      <p:ext uri="{BB962C8B-B14F-4D97-AF65-F5344CB8AC3E}">
        <p14:creationId xmlns:p14="http://schemas.microsoft.com/office/powerpoint/2010/main" val="766618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464300-BF31-2C44-9632-FCCA6E1619F8}" type="datetimeFigureOut">
              <a:rPr lang="en-US"/>
              <a:pPr>
                <a:defRPr/>
              </a:pPr>
              <a:t>3/12/24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A03F9FB-D4C3-D543-B8D3-2B10900D49E0}" type="slidenum">
              <a:rPr lang="en-US"/>
              <a:pPr>
                <a:defRPr/>
              </a:pPr>
              <a:t>‹#›</a:t>
            </a:fld>
            <a:endParaRPr lang="en-US"/>
          </a:p>
        </p:txBody>
      </p:sp>
    </p:spTree>
    <p:extLst>
      <p:ext uri="{BB962C8B-B14F-4D97-AF65-F5344CB8AC3E}">
        <p14:creationId xmlns:p14="http://schemas.microsoft.com/office/powerpoint/2010/main" val="2059495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BAF97D-87B0-5940-8B05-F3C4D4A2E17D}" type="slidenum">
              <a:rPr lang="en-US" smtClean="0"/>
              <a:pPr>
                <a:defRPr/>
              </a:pPr>
              <a:t>‹#›</a:t>
            </a:fld>
            <a:endParaRPr lang="en-US" dirty="0"/>
          </a:p>
        </p:txBody>
      </p:sp>
    </p:spTree>
    <p:extLst>
      <p:ext uri="{BB962C8B-B14F-4D97-AF65-F5344CB8AC3E}">
        <p14:creationId xmlns:p14="http://schemas.microsoft.com/office/powerpoint/2010/main" val="17544429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A4F0A8B-A553-B640-BAE3-CCF09120DCAD}" type="datetimeFigureOut">
              <a:rPr lang="en-US"/>
              <a:pPr>
                <a:defRPr/>
              </a:pPr>
              <a:t>3/12/24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05ADDD2-395B-124A-A6F3-C2F6F79235DD}" type="slidenum">
              <a:rPr lang="en-US"/>
              <a:pPr>
                <a:defRPr/>
              </a:pPr>
              <a:t>‹#›</a:t>
            </a:fld>
            <a:endParaRPr lang="en-US"/>
          </a:p>
        </p:txBody>
      </p:sp>
    </p:spTree>
    <p:extLst>
      <p:ext uri="{BB962C8B-B14F-4D97-AF65-F5344CB8AC3E}">
        <p14:creationId xmlns:p14="http://schemas.microsoft.com/office/powerpoint/2010/main" val="248055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3FFF840-CDD7-D848-B80D-7872BBDC5C3C}" type="datetimeFigureOut">
              <a:rPr lang="en-US"/>
              <a:pPr>
                <a:defRPr/>
              </a:pPr>
              <a:t>3/12/24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D38531-E701-9F41-A6F7-399D0B2275D3}" type="slidenum">
              <a:rPr lang="en-US"/>
              <a:pPr>
                <a:defRPr/>
              </a:pPr>
              <a:t>‹#›</a:t>
            </a:fld>
            <a:endParaRPr lang="en-US"/>
          </a:p>
        </p:txBody>
      </p:sp>
    </p:spTree>
    <p:extLst>
      <p:ext uri="{BB962C8B-B14F-4D97-AF65-F5344CB8AC3E}">
        <p14:creationId xmlns:p14="http://schemas.microsoft.com/office/powerpoint/2010/main" val="22518947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79B29D-1063-5C41-A29B-F707A64D36F6}" type="datetimeFigureOut">
              <a:rPr lang="en-US"/>
              <a:pPr>
                <a:defRPr/>
              </a:pPr>
              <a:t>3/12/24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CAC8E8C-B55C-A840-A039-FD5931BEE933}" type="slidenum">
              <a:rPr lang="en-US"/>
              <a:pPr>
                <a:defRPr/>
              </a:pPr>
              <a:t>‹#›</a:t>
            </a:fld>
            <a:endParaRPr lang="en-US"/>
          </a:p>
        </p:txBody>
      </p:sp>
    </p:spTree>
    <p:extLst>
      <p:ext uri="{BB962C8B-B14F-4D97-AF65-F5344CB8AC3E}">
        <p14:creationId xmlns:p14="http://schemas.microsoft.com/office/powerpoint/2010/main" val="1914761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54EC680-6AFE-3245-94AB-E9B3972F34BA}" type="datetimeFigureOut">
              <a:rPr lang="en-US"/>
              <a:pPr>
                <a:defRPr/>
              </a:pPr>
              <a:t>3/12/24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5DEB39-10D0-FC4B-92BD-CFB25425A77E}" type="slidenum">
              <a:rPr lang="en-US"/>
              <a:pPr>
                <a:defRPr/>
              </a:pPr>
              <a:t>‹#›</a:t>
            </a:fld>
            <a:endParaRPr lang="en-US"/>
          </a:p>
        </p:txBody>
      </p:sp>
    </p:spTree>
    <p:extLst>
      <p:ext uri="{BB962C8B-B14F-4D97-AF65-F5344CB8AC3E}">
        <p14:creationId xmlns:p14="http://schemas.microsoft.com/office/powerpoint/2010/main" val="23474692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732FBD-309D-4E44-9D19-3CF4E7E53BBB}" type="datetimeFigureOut">
              <a:rPr lang="en-US"/>
              <a:pPr>
                <a:defRPr/>
              </a:pPr>
              <a:t>3/12/24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BE7D46-6DA5-B348-821F-18318201992C}" type="slidenum">
              <a:rPr lang="en-US"/>
              <a:pPr>
                <a:defRPr/>
              </a:pPr>
              <a:t>‹#›</a:t>
            </a:fld>
            <a:endParaRPr lang="en-US"/>
          </a:p>
        </p:txBody>
      </p:sp>
    </p:spTree>
    <p:extLst>
      <p:ext uri="{BB962C8B-B14F-4D97-AF65-F5344CB8AC3E}">
        <p14:creationId xmlns:p14="http://schemas.microsoft.com/office/powerpoint/2010/main" val="28730645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AE3A40E-0DDA-AF49-AE66-CB71FD534F88}" type="datetimeFigureOut">
              <a:rPr lang="en-US"/>
              <a:pPr>
                <a:defRPr/>
              </a:pPr>
              <a:t>3/12/24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8FA684D-75CC-5243-A551-D311CC92AE3E}" type="slidenum">
              <a:rPr lang="en-US"/>
              <a:pPr>
                <a:defRPr/>
              </a:pPr>
              <a:t>‹#›</a:t>
            </a:fld>
            <a:endParaRPr lang="en-US"/>
          </a:p>
        </p:txBody>
      </p:sp>
    </p:spTree>
    <p:extLst>
      <p:ext uri="{BB962C8B-B14F-4D97-AF65-F5344CB8AC3E}">
        <p14:creationId xmlns:p14="http://schemas.microsoft.com/office/powerpoint/2010/main" val="2371047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04A58F-ED5C-814E-A893-DA39A457210A}" type="datetimeFigureOut">
              <a:rPr lang="en-US"/>
              <a:pPr>
                <a:defRPr/>
              </a:pPr>
              <a:t>3/12/24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13F412B-B0B2-1C40-8048-701226248F5D}" type="slidenum">
              <a:rPr lang="en-US"/>
              <a:pPr>
                <a:defRPr/>
              </a:pPr>
              <a:t>‹#›</a:t>
            </a:fld>
            <a:endParaRPr lang="en-US"/>
          </a:p>
        </p:txBody>
      </p:sp>
    </p:spTree>
    <p:extLst>
      <p:ext uri="{BB962C8B-B14F-4D97-AF65-F5344CB8AC3E}">
        <p14:creationId xmlns:p14="http://schemas.microsoft.com/office/powerpoint/2010/main" val="10012402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AC1B2D6-744F-514E-A9DB-3AC0889749F6}" type="datetimeFigureOut">
              <a:rPr lang="en-US"/>
              <a:pPr>
                <a:defRPr/>
              </a:pPr>
              <a:t>3/12/24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6E5D24E-0AB8-F145-9158-69C7CBE708EE}" type="slidenum">
              <a:rPr lang="en-US"/>
              <a:pPr>
                <a:defRPr/>
              </a:pPr>
              <a:t>‹#›</a:t>
            </a:fld>
            <a:endParaRPr lang="en-US"/>
          </a:p>
        </p:txBody>
      </p:sp>
    </p:spTree>
    <p:extLst>
      <p:ext uri="{BB962C8B-B14F-4D97-AF65-F5344CB8AC3E}">
        <p14:creationId xmlns:p14="http://schemas.microsoft.com/office/powerpoint/2010/main" val="23192585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5351BA-3858-2F4A-B916-DCAECF10F0C5}" type="datetimeFigureOut">
              <a:rPr lang="en-US"/>
              <a:pPr>
                <a:defRPr/>
              </a:pPr>
              <a:t>3/12/24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DB91B6-B1C0-7141-BA0E-79C9960E9FD9}" type="slidenum">
              <a:rPr lang="en-US"/>
              <a:pPr>
                <a:defRPr/>
              </a:pPr>
              <a:t>‹#›</a:t>
            </a:fld>
            <a:endParaRPr lang="en-US"/>
          </a:p>
        </p:txBody>
      </p:sp>
    </p:spTree>
    <p:extLst>
      <p:ext uri="{BB962C8B-B14F-4D97-AF65-F5344CB8AC3E}">
        <p14:creationId xmlns:p14="http://schemas.microsoft.com/office/powerpoint/2010/main" val="41822281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586F6A-7A53-6B4C-B4C6-920C57A58076}" type="slidenum">
              <a:rPr lang="en-US" smtClean="0"/>
              <a:pPr>
                <a:defRPr/>
              </a:pPr>
              <a:t>‹#›</a:t>
            </a:fld>
            <a:endParaRPr lang="en-US" dirty="0"/>
          </a:p>
        </p:txBody>
      </p:sp>
    </p:spTree>
    <p:extLst>
      <p:ext uri="{BB962C8B-B14F-4D97-AF65-F5344CB8AC3E}">
        <p14:creationId xmlns:p14="http://schemas.microsoft.com/office/powerpoint/2010/main" val="97745602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7E7DCC-DCE8-CE4D-A2D9-69D7AD72A352}" type="slidenum">
              <a:rPr lang="en-US" smtClean="0"/>
              <a:pPr>
                <a:defRPr/>
              </a:pPr>
              <a:t>‹#›</a:t>
            </a:fld>
            <a:endParaRPr lang="en-US" dirty="0"/>
          </a:p>
        </p:txBody>
      </p:sp>
    </p:spTree>
    <p:extLst>
      <p:ext uri="{BB962C8B-B14F-4D97-AF65-F5344CB8AC3E}">
        <p14:creationId xmlns:p14="http://schemas.microsoft.com/office/powerpoint/2010/main" val="31082767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96E0266-9E69-E94D-A8D7-BDA9DE03F338}" type="slidenum">
              <a:rPr lang="en-US" smtClean="0"/>
              <a:pPr>
                <a:defRPr/>
              </a:pPr>
              <a:t>‹#›</a:t>
            </a:fld>
            <a:endParaRPr lang="en-US" dirty="0"/>
          </a:p>
        </p:txBody>
      </p:sp>
    </p:spTree>
    <p:extLst>
      <p:ext uri="{BB962C8B-B14F-4D97-AF65-F5344CB8AC3E}">
        <p14:creationId xmlns:p14="http://schemas.microsoft.com/office/powerpoint/2010/main" val="280706991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036AFB1-3740-1645-A4BC-CFFCDCE58724}" type="slidenum">
              <a:rPr lang="en-US" smtClean="0"/>
              <a:pPr>
                <a:defRPr/>
              </a:pPr>
              <a:t>‹#›</a:t>
            </a:fld>
            <a:endParaRPr lang="en-US" dirty="0"/>
          </a:p>
        </p:txBody>
      </p:sp>
    </p:spTree>
    <p:extLst>
      <p:ext uri="{BB962C8B-B14F-4D97-AF65-F5344CB8AC3E}">
        <p14:creationId xmlns:p14="http://schemas.microsoft.com/office/powerpoint/2010/main" val="1342785840"/>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DA7FFB-00E0-7C49-906A-E6E4EF25A7E9}" type="slidenum">
              <a:rPr lang="en-US" smtClean="0"/>
              <a:pPr>
                <a:defRPr/>
              </a:pPr>
              <a:t>‹#›</a:t>
            </a:fld>
            <a:endParaRPr lang="en-US" dirty="0"/>
          </a:p>
        </p:txBody>
      </p:sp>
    </p:spTree>
    <p:extLst>
      <p:ext uri="{BB962C8B-B14F-4D97-AF65-F5344CB8AC3E}">
        <p14:creationId xmlns:p14="http://schemas.microsoft.com/office/powerpoint/2010/main" val="194251857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76871EB-2F2E-F64E-9A5A-8C2FF3E7E3D0}" type="slidenum">
              <a:rPr lang="en-US" smtClean="0"/>
              <a:pPr>
                <a:defRPr/>
              </a:pPr>
              <a:t>‹#›</a:t>
            </a:fld>
            <a:endParaRPr lang="en-US" dirty="0"/>
          </a:p>
        </p:txBody>
      </p:sp>
    </p:spTree>
    <p:extLst>
      <p:ext uri="{BB962C8B-B14F-4D97-AF65-F5344CB8AC3E}">
        <p14:creationId xmlns:p14="http://schemas.microsoft.com/office/powerpoint/2010/main" val="1893783414"/>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2E0ECFD-0614-8E49-ACBC-0A570220D55F}" type="slidenum">
              <a:rPr lang="en-US" smtClean="0"/>
              <a:pPr>
                <a:defRPr/>
              </a:pPr>
              <a:t>‹#›</a:t>
            </a:fld>
            <a:endParaRPr lang="en-US" dirty="0"/>
          </a:p>
        </p:txBody>
      </p:sp>
    </p:spTree>
    <p:extLst>
      <p:ext uri="{BB962C8B-B14F-4D97-AF65-F5344CB8AC3E}">
        <p14:creationId xmlns:p14="http://schemas.microsoft.com/office/powerpoint/2010/main" val="3963030861"/>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0DA934-4101-5742-B3CA-EEAAB46E1D17}" type="slidenum">
              <a:rPr lang="en-US" smtClean="0"/>
              <a:pPr>
                <a:defRPr/>
              </a:pPr>
              <a:t>‹#›</a:t>
            </a:fld>
            <a:endParaRPr lang="en-US" dirty="0"/>
          </a:p>
        </p:txBody>
      </p:sp>
    </p:spTree>
    <p:extLst>
      <p:ext uri="{BB962C8B-B14F-4D97-AF65-F5344CB8AC3E}">
        <p14:creationId xmlns:p14="http://schemas.microsoft.com/office/powerpoint/2010/main" val="40270984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C29B3E-7A65-A24E-96B8-2EA5E4CCE8AE}" type="slidenum">
              <a:rPr lang="en-US" smtClean="0"/>
              <a:pPr>
                <a:defRPr/>
              </a:pPr>
              <a:t>‹#›</a:t>
            </a:fld>
            <a:endParaRPr lang="en-US" dirty="0"/>
          </a:p>
        </p:txBody>
      </p:sp>
    </p:spTree>
    <p:extLst>
      <p:ext uri="{BB962C8B-B14F-4D97-AF65-F5344CB8AC3E}">
        <p14:creationId xmlns:p14="http://schemas.microsoft.com/office/powerpoint/2010/main" val="3389754482"/>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7A8A98B-77D8-6348-AD95-0F297F643983}" type="slidenum">
              <a:rPr lang="en-US" smtClean="0"/>
              <a:pPr>
                <a:defRPr/>
              </a:pPr>
              <a:t>‹#›</a:t>
            </a:fld>
            <a:endParaRPr lang="en-US" dirty="0"/>
          </a:p>
        </p:txBody>
      </p:sp>
    </p:spTree>
    <p:extLst>
      <p:ext uri="{BB962C8B-B14F-4D97-AF65-F5344CB8AC3E}">
        <p14:creationId xmlns:p14="http://schemas.microsoft.com/office/powerpoint/2010/main" val="179392429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C168190-7AFA-C744-9044-F9DC16D1D12A}" type="slidenum">
              <a:rPr lang="en-US" smtClean="0"/>
              <a:pPr>
                <a:defRPr/>
              </a:pPr>
              <a:t>‹#›</a:t>
            </a:fld>
            <a:endParaRPr lang="en-US" dirty="0"/>
          </a:p>
        </p:txBody>
      </p:sp>
    </p:spTree>
    <p:extLst>
      <p:ext uri="{BB962C8B-B14F-4D97-AF65-F5344CB8AC3E}">
        <p14:creationId xmlns:p14="http://schemas.microsoft.com/office/powerpoint/2010/main" val="2019376480"/>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E2F13E6-926F-0242-BCB7-8002EBFAC793}" type="slidenum">
              <a:rPr lang="en-US" smtClean="0"/>
              <a:pPr>
                <a:defRPr/>
              </a:pPr>
              <a:t>‹#›</a:t>
            </a:fld>
            <a:endParaRPr lang="en-US" dirty="0"/>
          </a:p>
        </p:txBody>
      </p:sp>
    </p:spTree>
    <p:extLst>
      <p:ext uri="{BB962C8B-B14F-4D97-AF65-F5344CB8AC3E}">
        <p14:creationId xmlns:p14="http://schemas.microsoft.com/office/powerpoint/2010/main" val="235358305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86E2535-BF93-FD4E-817B-971F99E09EEB}" type="slidenum">
              <a:rPr lang="en-US" smtClean="0"/>
              <a:pPr>
                <a:defRPr/>
              </a:pPr>
              <a:t>‹#›</a:t>
            </a:fld>
            <a:endParaRPr lang="en-US" dirty="0"/>
          </a:p>
        </p:txBody>
      </p:sp>
    </p:spTree>
    <p:extLst>
      <p:ext uri="{BB962C8B-B14F-4D97-AF65-F5344CB8AC3E}">
        <p14:creationId xmlns:p14="http://schemas.microsoft.com/office/powerpoint/2010/main" val="18070684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893160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0632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310494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6382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82940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76748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7825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594240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103334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7952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3987F5-C784-A541-ADC9-97EFEF136710}" type="slidenum">
              <a:rPr lang="en-US" smtClean="0"/>
              <a:pPr>
                <a:defRPr/>
              </a:pPr>
              <a:t>‹#›</a:t>
            </a:fld>
            <a:endParaRPr lang="en-US" dirty="0"/>
          </a:p>
        </p:txBody>
      </p:sp>
    </p:spTree>
    <p:extLst>
      <p:ext uri="{BB962C8B-B14F-4D97-AF65-F5344CB8AC3E}">
        <p14:creationId xmlns:p14="http://schemas.microsoft.com/office/powerpoint/2010/main" val="39021289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3927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166562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107759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244426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4583551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4285736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7523860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864732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63214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00459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AF3DF4-A1E5-0E4D-B9C3-BAFE7E0B7335}" type="slidenum">
              <a:rPr lang="en-US" smtClean="0"/>
              <a:pPr>
                <a:defRPr/>
              </a:pPr>
              <a:t>‹#›</a:t>
            </a:fld>
            <a:endParaRPr lang="en-US" dirty="0"/>
          </a:p>
        </p:txBody>
      </p:sp>
    </p:spTree>
    <p:extLst>
      <p:ext uri="{BB962C8B-B14F-4D97-AF65-F5344CB8AC3E}">
        <p14:creationId xmlns:p14="http://schemas.microsoft.com/office/powerpoint/2010/main" val="40549726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287077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64751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b="1" i="0">
                <a:solidFill>
                  <a:schemeClr val="bg2"/>
                </a:solidFill>
                <a:effectLst>
                  <a:outerShdw blurRad="38100" dist="38100" dir="2700000" algn="tl">
                    <a:srgbClr val="000000"/>
                  </a:outerShdw>
                </a:effectLst>
                <a:latin typeface="Arial" panose="020B0604020202020204" pitchFamily="34" charset="0"/>
              </a:defRPr>
            </a:lvl1pPr>
          </a:lstStyle>
          <a:p>
            <a:r>
              <a:rPr lang="en-US" dirty="0"/>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b="1" i="0">
                <a:solidFill>
                  <a:schemeClr val="bg2"/>
                </a:solidFill>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solidFill>
                  <a:srgbClr val="EAEAEA"/>
                </a:solidFill>
                <a:latin typeface="Arial" panose="020B0604020202020204" pitchFamily="34" charset="0"/>
              </a:defRPr>
            </a:lvl1pPr>
          </a:lstStyle>
          <a:p>
            <a:pPr>
              <a:defRPr/>
            </a:pPr>
            <a:fld id="{F4D64DBD-0555-BF42-AC8A-981CF3C8EA55}" type="slidenum">
              <a:rPr lang="en-US" smtClean="0"/>
              <a:pPr>
                <a:defRPr/>
              </a:pPr>
              <a:t>‹#›</a:t>
            </a:fld>
            <a:endParaRPr lang="en-US" dirty="0"/>
          </a:p>
        </p:txBody>
      </p:sp>
    </p:spTree>
    <p:extLst>
      <p:ext uri="{BB962C8B-B14F-4D97-AF65-F5344CB8AC3E}">
        <p14:creationId xmlns:p14="http://schemas.microsoft.com/office/powerpoint/2010/main" val="304626168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88387-08BE-4C49-93D6-9C93A6F980E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401856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B30FC-3D07-B448-B8D0-C0F7D11073A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3245106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733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B0A9A-1B31-4F45-99F9-C7CC83E9D2E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0588897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F3E0BE-D481-A34E-A02E-299168217B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045324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7FF8F9-80CD-3444-A10F-30B29C1F1F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528387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7DF6B6-F036-C647-A072-3A250B2BC99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11482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D6E47F-DEDD-1E4B-8A65-F8BA43F923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35158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32D-B39D-BA47-8E64-87D4E7C12B2A}" type="slidenum">
              <a:rPr lang="en-US" smtClean="0"/>
              <a:pPr>
                <a:defRPr/>
              </a:pPr>
              <a:t>‹#›</a:t>
            </a:fld>
            <a:endParaRPr lang="en-US" dirty="0"/>
          </a:p>
        </p:txBody>
      </p:sp>
    </p:spTree>
    <p:extLst>
      <p:ext uri="{BB962C8B-B14F-4D97-AF65-F5344CB8AC3E}">
        <p14:creationId xmlns:p14="http://schemas.microsoft.com/office/powerpoint/2010/main" val="15441381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2A737A-1295-3646-A6BA-DEF25E441D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4775070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3326D5-4F68-234C-8646-346E7E3047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85943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421687-6B90-E147-A163-04CBA725B0E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029606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ED87CB4-A6F5-0740-B5B9-B28E334539BE}" type="slidenum">
              <a:rPr lang="en-US" smtClean="0"/>
              <a:pPr>
                <a:defRPr/>
              </a:pPr>
              <a:t>‹#›</a:t>
            </a:fld>
            <a:endParaRPr lang="en-US" dirty="0"/>
          </a:p>
        </p:txBody>
      </p:sp>
    </p:spTree>
    <p:extLst>
      <p:ext uri="{BB962C8B-B14F-4D97-AF65-F5344CB8AC3E}">
        <p14:creationId xmlns:p14="http://schemas.microsoft.com/office/powerpoint/2010/main" val="32859728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C27992-B5C5-A844-93FB-E7FD2ABFB745}" type="slidenum">
              <a:rPr lang="en-US" smtClean="0"/>
              <a:pPr>
                <a:defRPr/>
              </a:pPr>
              <a:t>‹#›</a:t>
            </a:fld>
            <a:endParaRPr lang="en-US" dirty="0"/>
          </a:p>
        </p:txBody>
      </p:sp>
    </p:spTree>
    <p:extLst>
      <p:ext uri="{BB962C8B-B14F-4D97-AF65-F5344CB8AC3E}">
        <p14:creationId xmlns:p14="http://schemas.microsoft.com/office/powerpoint/2010/main" val="35705520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EAEA5E-BC0A-6C49-840F-70571C3621CD}" type="slidenum">
              <a:rPr lang="en-US" smtClean="0"/>
              <a:pPr>
                <a:defRPr/>
              </a:pPr>
              <a:t>‹#›</a:t>
            </a:fld>
            <a:endParaRPr lang="en-US" dirty="0"/>
          </a:p>
        </p:txBody>
      </p:sp>
    </p:spTree>
    <p:extLst>
      <p:ext uri="{BB962C8B-B14F-4D97-AF65-F5344CB8AC3E}">
        <p14:creationId xmlns:p14="http://schemas.microsoft.com/office/powerpoint/2010/main" val="41922324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C587DB-0570-9347-A22A-51B9FD2977CE}" type="slidenum">
              <a:rPr lang="en-US" smtClean="0"/>
              <a:pPr>
                <a:defRPr/>
              </a:pPr>
              <a:t>‹#›</a:t>
            </a:fld>
            <a:endParaRPr lang="en-US" dirty="0"/>
          </a:p>
        </p:txBody>
      </p:sp>
    </p:spTree>
    <p:extLst>
      <p:ext uri="{BB962C8B-B14F-4D97-AF65-F5344CB8AC3E}">
        <p14:creationId xmlns:p14="http://schemas.microsoft.com/office/powerpoint/2010/main" val="36438188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0283C6B-B1EC-F343-8F2A-EEE00D3F743B}" type="slidenum">
              <a:rPr lang="en-US" smtClean="0"/>
              <a:pPr>
                <a:defRPr/>
              </a:pPr>
              <a:t>‹#›</a:t>
            </a:fld>
            <a:endParaRPr lang="en-US" dirty="0"/>
          </a:p>
        </p:txBody>
      </p:sp>
    </p:spTree>
    <p:extLst>
      <p:ext uri="{BB962C8B-B14F-4D97-AF65-F5344CB8AC3E}">
        <p14:creationId xmlns:p14="http://schemas.microsoft.com/office/powerpoint/2010/main" val="41410780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FE8624F-FBE7-CB4C-A1D1-155976309F53}" type="slidenum">
              <a:rPr lang="en-US" smtClean="0"/>
              <a:pPr>
                <a:defRPr/>
              </a:pPr>
              <a:t>‹#›</a:t>
            </a:fld>
            <a:endParaRPr lang="en-US" dirty="0"/>
          </a:p>
        </p:txBody>
      </p:sp>
    </p:spTree>
    <p:extLst>
      <p:ext uri="{BB962C8B-B14F-4D97-AF65-F5344CB8AC3E}">
        <p14:creationId xmlns:p14="http://schemas.microsoft.com/office/powerpoint/2010/main" val="263728202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F421922-639B-D94E-850D-61AE0215CE64}" type="slidenum">
              <a:rPr lang="en-US" smtClean="0"/>
              <a:pPr>
                <a:defRPr/>
              </a:pPr>
              <a:t>‹#›</a:t>
            </a:fld>
            <a:endParaRPr lang="en-US" dirty="0"/>
          </a:p>
        </p:txBody>
      </p:sp>
    </p:spTree>
    <p:extLst>
      <p:ext uri="{BB962C8B-B14F-4D97-AF65-F5344CB8AC3E}">
        <p14:creationId xmlns:p14="http://schemas.microsoft.com/office/powerpoint/2010/main" val="108760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88387-08BE-4C49-93D6-9C93A6F980E6}" type="slidenum">
              <a:rPr lang="en-US" smtClean="0"/>
              <a:pPr>
                <a:defRPr/>
              </a:pPr>
              <a:t>‹#›</a:t>
            </a:fld>
            <a:endParaRPr lang="en-US" dirty="0"/>
          </a:p>
        </p:txBody>
      </p:sp>
    </p:spTree>
    <p:extLst>
      <p:ext uri="{BB962C8B-B14F-4D97-AF65-F5344CB8AC3E}">
        <p14:creationId xmlns:p14="http://schemas.microsoft.com/office/powerpoint/2010/main" val="2739511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5CBE89-BAAC-894B-917F-A46D79EC5201}" type="slidenum">
              <a:rPr lang="en-US" smtClean="0"/>
              <a:pPr>
                <a:defRPr/>
              </a:pPr>
              <a:t>‹#›</a:t>
            </a:fld>
            <a:endParaRPr lang="en-US" dirty="0"/>
          </a:p>
        </p:txBody>
      </p:sp>
    </p:spTree>
    <p:extLst>
      <p:ext uri="{BB962C8B-B14F-4D97-AF65-F5344CB8AC3E}">
        <p14:creationId xmlns:p14="http://schemas.microsoft.com/office/powerpoint/2010/main" val="293034693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C636029-28F8-C74C-BC4F-B27B77B54025}" type="slidenum">
              <a:rPr lang="en-US" smtClean="0"/>
              <a:pPr>
                <a:defRPr/>
              </a:pPr>
              <a:t>‹#›</a:t>
            </a:fld>
            <a:endParaRPr lang="en-US" dirty="0"/>
          </a:p>
        </p:txBody>
      </p:sp>
    </p:spTree>
    <p:extLst>
      <p:ext uri="{BB962C8B-B14F-4D97-AF65-F5344CB8AC3E}">
        <p14:creationId xmlns:p14="http://schemas.microsoft.com/office/powerpoint/2010/main" val="198926367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8D8F855-A994-7F47-89C6-145F3C0CDBEB}" type="slidenum">
              <a:rPr lang="en-US" smtClean="0"/>
              <a:pPr>
                <a:defRPr/>
              </a:pPr>
              <a:t>‹#›</a:t>
            </a:fld>
            <a:endParaRPr lang="en-US" dirty="0"/>
          </a:p>
        </p:txBody>
      </p:sp>
    </p:spTree>
    <p:extLst>
      <p:ext uri="{BB962C8B-B14F-4D97-AF65-F5344CB8AC3E}">
        <p14:creationId xmlns:p14="http://schemas.microsoft.com/office/powerpoint/2010/main" val="27343438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C9D741A-F786-5548-9EBD-86A2A7B0A3C7}" type="slidenum">
              <a:rPr lang="en-US" smtClean="0"/>
              <a:pPr>
                <a:defRPr/>
              </a:pPr>
              <a:t>‹#›</a:t>
            </a:fld>
            <a:endParaRPr lang="en-US" dirty="0"/>
          </a:p>
        </p:txBody>
      </p:sp>
    </p:spTree>
    <p:extLst>
      <p:ext uri="{BB962C8B-B14F-4D97-AF65-F5344CB8AC3E}">
        <p14:creationId xmlns:p14="http://schemas.microsoft.com/office/powerpoint/2010/main" val="18474533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0D56EDB-A00C-A541-A783-1B1F87027E28}" type="slidenum">
              <a:rPr lang="en-US" smtClean="0"/>
              <a:pPr>
                <a:defRPr/>
              </a:pPr>
              <a:t>‹#›</a:t>
            </a:fld>
            <a:endParaRPr lang="en-US" dirty="0"/>
          </a:p>
        </p:txBody>
      </p:sp>
    </p:spTree>
    <p:extLst>
      <p:ext uri="{BB962C8B-B14F-4D97-AF65-F5344CB8AC3E}">
        <p14:creationId xmlns:p14="http://schemas.microsoft.com/office/powerpoint/2010/main" val="8188104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C04B50-37E3-C44F-8A3C-E0EECB2AD8EF}" type="slidenum">
              <a:rPr lang="en-US" smtClean="0"/>
              <a:pPr>
                <a:defRPr/>
              </a:pPr>
              <a:t>‹#›</a:t>
            </a:fld>
            <a:endParaRPr lang="en-US" dirty="0"/>
          </a:p>
        </p:txBody>
      </p:sp>
    </p:spTree>
    <p:extLst>
      <p:ext uri="{BB962C8B-B14F-4D97-AF65-F5344CB8AC3E}">
        <p14:creationId xmlns:p14="http://schemas.microsoft.com/office/powerpoint/2010/main" val="27475640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FC77593-07CE-C543-8177-94D0EF123715}" type="slidenum">
              <a:rPr lang="en-US" smtClean="0"/>
              <a:pPr>
                <a:defRPr/>
              </a:pPr>
              <a:t>‹#›</a:t>
            </a:fld>
            <a:endParaRPr lang="en-US" dirty="0"/>
          </a:p>
        </p:txBody>
      </p:sp>
    </p:spTree>
    <p:extLst>
      <p:ext uri="{BB962C8B-B14F-4D97-AF65-F5344CB8AC3E}">
        <p14:creationId xmlns:p14="http://schemas.microsoft.com/office/powerpoint/2010/main" val="16855270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3/12/24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54969483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3/12/24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2392767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3/12/24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278590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3/12/24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457846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808D0A-AAB5-D842-AD04-52DDE95F8CD1}" type="slidenum">
              <a:rPr lang="en-US" smtClean="0"/>
              <a:pPr>
                <a:defRPr/>
              </a:pPr>
              <a:t>‹#›</a:t>
            </a:fld>
            <a:endParaRPr lang="en-US" dirty="0"/>
          </a:p>
        </p:txBody>
      </p:sp>
    </p:spTree>
    <p:extLst>
      <p:ext uri="{BB962C8B-B14F-4D97-AF65-F5344CB8AC3E}">
        <p14:creationId xmlns:p14="http://schemas.microsoft.com/office/powerpoint/2010/main" val="14473139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3/12/24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227172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3/12/24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78333578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3/12/24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9051935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3/12/24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39403844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3/12/24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73420773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3/12/24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08958898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3/12/24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78103238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0A6657B-4DCF-4E80-9862-F9B163842FC4}"/>
              </a:ext>
            </a:extLst>
          </p:cNvPr>
          <p:cNvSpPr>
            <a:spLocks noGrp="1"/>
          </p:cNvSpPr>
          <p:nvPr>
            <p:ph type="dt" sz="half" idx="10"/>
          </p:nvPr>
        </p:nvSpPr>
        <p:spPr/>
        <p:txBody>
          <a:bodyPr/>
          <a:lstStyle>
            <a:lvl1pPr>
              <a:defRPr/>
            </a:lvl1pPr>
          </a:lstStyle>
          <a:p>
            <a:pPr>
              <a:defRPr/>
            </a:pPr>
            <a:fld id="{B85F153C-2589-4DCB-A205-83B8B0B22C33}" type="datetimeFigureOut">
              <a:rPr lang="en-US" altLang="x-none"/>
              <a:pPr>
                <a:defRPr/>
              </a:pPr>
              <a:t>3/12/24</a:t>
            </a:fld>
            <a:endParaRPr lang="en-US" altLang="x-none"/>
          </a:p>
        </p:txBody>
      </p:sp>
      <p:sp>
        <p:nvSpPr>
          <p:cNvPr id="5" name="Footer Placeholder 4">
            <a:extLst>
              <a:ext uri="{FF2B5EF4-FFF2-40B4-BE49-F238E27FC236}">
                <a16:creationId xmlns:a16="http://schemas.microsoft.com/office/drawing/2014/main" id="{59D05F57-08B6-4B85-B4DF-E84212AA13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B2A70F-2056-45F2-9F51-2150D8700244}"/>
              </a:ext>
            </a:extLst>
          </p:cNvPr>
          <p:cNvSpPr>
            <a:spLocks noGrp="1"/>
          </p:cNvSpPr>
          <p:nvPr>
            <p:ph type="sldNum" sz="quarter" idx="12"/>
          </p:nvPr>
        </p:nvSpPr>
        <p:spPr/>
        <p:txBody>
          <a:bodyPr/>
          <a:lstStyle>
            <a:lvl1pPr>
              <a:defRPr/>
            </a:lvl1pPr>
          </a:lstStyle>
          <a:p>
            <a:pPr>
              <a:defRPr/>
            </a:pPr>
            <a:fld id="{F16B8B2A-6026-4DDA-9DA5-E6AA617203AC}" type="slidenum">
              <a:rPr lang="en-US" altLang="x-none"/>
              <a:pPr>
                <a:defRPr/>
              </a:pPr>
              <a:t>‹#›</a:t>
            </a:fld>
            <a:endParaRPr lang="en-US" altLang="x-none"/>
          </a:p>
        </p:txBody>
      </p:sp>
    </p:spTree>
    <p:extLst>
      <p:ext uri="{BB962C8B-B14F-4D97-AF65-F5344CB8AC3E}">
        <p14:creationId xmlns:p14="http://schemas.microsoft.com/office/powerpoint/2010/main" val="289265713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163C2-3620-4652-9F01-FF934A8F7B45}"/>
              </a:ext>
            </a:extLst>
          </p:cNvPr>
          <p:cNvSpPr>
            <a:spLocks noGrp="1"/>
          </p:cNvSpPr>
          <p:nvPr>
            <p:ph type="dt" sz="half" idx="10"/>
          </p:nvPr>
        </p:nvSpPr>
        <p:spPr/>
        <p:txBody>
          <a:bodyPr/>
          <a:lstStyle>
            <a:lvl1pPr>
              <a:defRPr/>
            </a:lvl1pPr>
          </a:lstStyle>
          <a:p>
            <a:pPr>
              <a:defRPr/>
            </a:pPr>
            <a:fld id="{8D576809-F699-4F85-AA13-DEC464C28ACD}" type="datetimeFigureOut">
              <a:rPr lang="en-US" altLang="x-none"/>
              <a:pPr>
                <a:defRPr/>
              </a:pPr>
              <a:t>3/12/24</a:t>
            </a:fld>
            <a:endParaRPr lang="en-US" altLang="x-none"/>
          </a:p>
        </p:txBody>
      </p:sp>
      <p:sp>
        <p:nvSpPr>
          <p:cNvPr id="5" name="Footer Placeholder 4">
            <a:extLst>
              <a:ext uri="{FF2B5EF4-FFF2-40B4-BE49-F238E27FC236}">
                <a16:creationId xmlns:a16="http://schemas.microsoft.com/office/drawing/2014/main" id="{02F3B49F-568E-48B5-89E8-5D6C5A0117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E09A15-5999-4554-986E-288FAE5E4B18}"/>
              </a:ext>
            </a:extLst>
          </p:cNvPr>
          <p:cNvSpPr>
            <a:spLocks noGrp="1"/>
          </p:cNvSpPr>
          <p:nvPr>
            <p:ph type="sldNum" sz="quarter" idx="12"/>
          </p:nvPr>
        </p:nvSpPr>
        <p:spPr/>
        <p:txBody>
          <a:bodyPr/>
          <a:lstStyle>
            <a:lvl1pPr>
              <a:defRPr/>
            </a:lvl1pPr>
          </a:lstStyle>
          <a:p>
            <a:pPr>
              <a:defRPr/>
            </a:pPr>
            <a:fld id="{E78B1B08-8F1D-4E7E-8477-FCC7043DF7AD}" type="slidenum">
              <a:rPr lang="en-US" altLang="x-none"/>
              <a:pPr>
                <a:defRPr/>
              </a:pPr>
              <a:t>‹#›</a:t>
            </a:fld>
            <a:endParaRPr lang="en-US" altLang="x-none"/>
          </a:p>
        </p:txBody>
      </p:sp>
    </p:spTree>
    <p:extLst>
      <p:ext uri="{BB962C8B-B14F-4D97-AF65-F5344CB8AC3E}">
        <p14:creationId xmlns:p14="http://schemas.microsoft.com/office/powerpoint/2010/main" val="25754844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A3940-19C6-4A36-9427-8225154026B3}"/>
              </a:ext>
            </a:extLst>
          </p:cNvPr>
          <p:cNvSpPr>
            <a:spLocks noGrp="1"/>
          </p:cNvSpPr>
          <p:nvPr>
            <p:ph type="dt" sz="half" idx="10"/>
          </p:nvPr>
        </p:nvSpPr>
        <p:spPr/>
        <p:txBody>
          <a:bodyPr/>
          <a:lstStyle>
            <a:lvl1pPr>
              <a:defRPr/>
            </a:lvl1pPr>
          </a:lstStyle>
          <a:p>
            <a:pPr>
              <a:defRPr/>
            </a:pPr>
            <a:fld id="{2D8B86FC-86B7-420C-AEED-8E87E10F7F86}" type="datetimeFigureOut">
              <a:rPr lang="en-US" altLang="x-none"/>
              <a:pPr>
                <a:defRPr/>
              </a:pPr>
              <a:t>3/12/24</a:t>
            </a:fld>
            <a:endParaRPr lang="en-US" altLang="x-none"/>
          </a:p>
        </p:txBody>
      </p:sp>
      <p:sp>
        <p:nvSpPr>
          <p:cNvPr id="5" name="Footer Placeholder 4">
            <a:extLst>
              <a:ext uri="{FF2B5EF4-FFF2-40B4-BE49-F238E27FC236}">
                <a16:creationId xmlns:a16="http://schemas.microsoft.com/office/drawing/2014/main" id="{C99DF1BB-7F1A-47F2-92B3-9C2022CCB77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847FF1-41E0-4F7D-88D0-ADC58B7241FB}"/>
              </a:ext>
            </a:extLst>
          </p:cNvPr>
          <p:cNvSpPr>
            <a:spLocks noGrp="1"/>
          </p:cNvSpPr>
          <p:nvPr>
            <p:ph type="sldNum" sz="quarter" idx="12"/>
          </p:nvPr>
        </p:nvSpPr>
        <p:spPr/>
        <p:txBody>
          <a:bodyPr/>
          <a:lstStyle>
            <a:lvl1pPr>
              <a:defRPr/>
            </a:lvl1pPr>
          </a:lstStyle>
          <a:p>
            <a:pPr>
              <a:defRPr/>
            </a:pPr>
            <a:fld id="{CCD5B1F2-3DB2-4E99-8674-036C230E2296}" type="slidenum">
              <a:rPr lang="en-US" altLang="x-none"/>
              <a:pPr>
                <a:defRPr/>
              </a:pPr>
              <a:t>‹#›</a:t>
            </a:fld>
            <a:endParaRPr lang="en-US" altLang="x-none"/>
          </a:p>
        </p:txBody>
      </p:sp>
    </p:spTree>
    <p:extLst>
      <p:ext uri="{BB962C8B-B14F-4D97-AF65-F5344CB8AC3E}">
        <p14:creationId xmlns:p14="http://schemas.microsoft.com/office/powerpoint/2010/main" val="2398852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9A3AD5-69B4-904E-8703-C4A4B0516F77}" type="slidenum">
              <a:rPr lang="en-US" smtClean="0"/>
              <a:pPr>
                <a:defRPr/>
              </a:pPr>
              <a:t>‹#›</a:t>
            </a:fld>
            <a:endParaRPr lang="en-US" dirty="0"/>
          </a:p>
        </p:txBody>
      </p:sp>
    </p:spTree>
    <p:extLst>
      <p:ext uri="{BB962C8B-B14F-4D97-AF65-F5344CB8AC3E}">
        <p14:creationId xmlns:p14="http://schemas.microsoft.com/office/powerpoint/2010/main" val="189240942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5B72949-8FCA-40D6-8C7B-7E7EFA94E474}"/>
              </a:ext>
            </a:extLst>
          </p:cNvPr>
          <p:cNvSpPr>
            <a:spLocks noGrp="1"/>
          </p:cNvSpPr>
          <p:nvPr>
            <p:ph type="dt" sz="half" idx="10"/>
          </p:nvPr>
        </p:nvSpPr>
        <p:spPr/>
        <p:txBody>
          <a:bodyPr/>
          <a:lstStyle>
            <a:lvl1pPr>
              <a:defRPr/>
            </a:lvl1pPr>
          </a:lstStyle>
          <a:p>
            <a:pPr>
              <a:defRPr/>
            </a:pPr>
            <a:fld id="{47DAA74D-0297-4B94-9945-9E3F4FBB3A7C}" type="datetimeFigureOut">
              <a:rPr lang="en-US" altLang="x-none"/>
              <a:pPr>
                <a:defRPr/>
              </a:pPr>
              <a:t>3/12/24</a:t>
            </a:fld>
            <a:endParaRPr lang="en-US" altLang="x-none"/>
          </a:p>
        </p:txBody>
      </p:sp>
      <p:sp>
        <p:nvSpPr>
          <p:cNvPr id="6" name="Footer Placeholder 4">
            <a:extLst>
              <a:ext uri="{FF2B5EF4-FFF2-40B4-BE49-F238E27FC236}">
                <a16:creationId xmlns:a16="http://schemas.microsoft.com/office/drawing/2014/main" id="{BD68CEF2-FF36-460B-9157-5D6226E0CF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2EF16-D4E5-41AA-BFA0-BEE6CBEA803C}"/>
              </a:ext>
            </a:extLst>
          </p:cNvPr>
          <p:cNvSpPr>
            <a:spLocks noGrp="1"/>
          </p:cNvSpPr>
          <p:nvPr>
            <p:ph type="sldNum" sz="quarter" idx="12"/>
          </p:nvPr>
        </p:nvSpPr>
        <p:spPr/>
        <p:txBody>
          <a:bodyPr/>
          <a:lstStyle>
            <a:lvl1pPr>
              <a:defRPr/>
            </a:lvl1pPr>
          </a:lstStyle>
          <a:p>
            <a:pPr>
              <a:defRPr/>
            </a:pPr>
            <a:fld id="{8FC542DE-1678-46AA-A902-EFF811420953}" type="slidenum">
              <a:rPr lang="en-US" altLang="x-none"/>
              <a:pPr>
                <a:defRPr/>
              </a:pPr>
              <a:t>‹#›</a:t>
            </a:fld>
            <a:endParaRPr lang="en-US" altLang="x-none"/>
          </a:p>
        </p:txBody>
      </p:sp>
    </p:spTree>
    <p:extLst>
      <p:ext uri="{BB962C8B-B14F-4D97-AF65-F5344CB8AC3E}">
        <p14:creationId xmlns:p14="http://schemas.microsoft.com/office/powerpoint/2010/main" val="67378194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0565CA2-F4C5-4E22-9885-096BB72EEBEB}"/>
              </a:ext>
            </a:extLst>
          </p:cNvPr>
          <p:cNvSpPr>
            <a:spLocks noGrp="1"/>
          </p:cNvSpPr>
          <p:nvPr>
            <p:ph type="dt" sz="half" idx="10"/>
          </p:nvPr>
        </p:nvSpPr>
        <p:spPr/>
        <p:txBody>
          <a:bodyPr/>
          <a:lstStyle>
            <a:lvl1pPr>
              <a:defRPr/>
            </a:lvl1pPr>
          </a:lstStyle>
          <a:p>
            <a:pPr>
              <a:defRPr/>
            </a:pPr>
            <a:fld id="{76F59451-8B93-495E-B67F-582C4A2B620B}" type="datetimeFigureOut">
              <a:rPr lang="en-US" altLang="x-none"/>
              <a:pPr>
                <a:defRPr/>
              </a:pPr>
              <a:t>3/12/24</a:t>
            </a:fld>
            <a:endParaRPr lang="en-US" altLang="x-none"/>
          </a:p>
        </p:txBody>
      </p:sp>
      <p:sp>
        <p:nvSpPr>
          <p:cNvPr id="8" name="Footer Placeholder 4">
            <a:extLst>
              <a:ext uri="{FF2B5EF4-FFF2-40B4-BE49-F238E27FC236}">
                <a16:creationId xmlns:a16="http://schemas.microsoft.com/office/drawing/2014/main" id="{706391B0-8073-4578-8528-179F24F2A1B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0CFD508-8F19-440A-A34F-FB5E54C5245C}"/>
              </a:ext>
            </a:extLst>
          </p:cNvPr>
          <p:cNvSpPr>
            <a:spLocks noGrp="1"/>
          </p:cNvSpPr>
          <p:nvPr>
            <p:ph type="sldNum" sz="quarter" idx="12"/>
          </p:nvPr>
        </p:nvSpPr>
        <p:spPr/>
        <p:txBody>
          <a:bodyPr/>
          <a:lstStyle>
            <a:lvl1pPr>
              <a:defRPr/>
            </a:lvl1pPr>
          </a:lstStyle>
          <a:p>
            <a:pPr>
              <a:defRPr/>
            </a:pPr>
            <a:fld id="{F0FF60D1-FE21-4FCD-9C9D-CD02AEBF3213}" type="slidenum">
              <a:rPr lang="en-US" altLang="x-none"/>
              <a:pPr>
                <a:defRPr/>
              </a:pPr>
              <a:t>‹#›</a:t>
            </a:fld>
            <a:endParaRPr lang="en-US" altLang="x-none"/>
          </a:p>
        </p:txBody>
      </p:sp>
    </p:spTree>
    <p:extLst>
      <p:ext uri="{BB962C8B-B14F-4D97-AF65-F5344CB8AC3E}">
        <p14:creationId xmlns:p14="http://schemas.microsoft.com/office/powerpoint/2010/main" val="139781297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B131AA-7B8E-4EA7-A5C4-051A44AC71CD}"/>
              </a:ext>
            </a:extLst>
          </p:cNvPr>
          <p:cNvSpPr>
            <a:spLocks noGrp="1"/>
          </p:cNvSpPr>
          <p:nvPr>
            <p:ph type="dt" sz="half" idx="10"/>
          </p:nvPr>
        </p:nvSpPr>
        <p:spPr/>
        <p:txBody>
          <a:bodyPr/>
          <a:lstStyle>
            <a:lvl1pPr>
              <a:defRPr/>
            </a:lvl1pPr>
          </a:lstStyle>
          <a:p>
            <a:pPr>
              <a:defRPr/>
            </a:pPr>
            <a:fld id="{0018AB41-EB9C-42A0-93EB-CAC6A99884D4}" type="datetimeFigureOut">
              <a:rPr lang="en-US" altLang="x-none"/>
              <a:pPr>
                <a:defRPr/>
              </a:pPr>
              <a:t>3/12/24</a:t>
            </a:fld>
            <a:endParaRPr lang="en-US" altLang="x-none"/>
          </a:p>
        </p:txBody>
      </p:sp>
      <p:sp>
        <p:nvSpPr>
          <p:cNvPr id="4" name="Footer Placeholder 4">
            <a:extLst>
              <a:ext uri="{FF2B5EF4-FFF2-40B4-BE49-F238E27FC236}">
                <a16:creationId xmlns:a16="http://schemas.microsoft.com/office/drawing/2014/main" id="{24DC86FB-EA29-465A-A7D9-582F7436A51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BACA8B0-C3DB-4A72-B145-3DFC652FF13E}"/>
              </a:ext>
            </a:extLst>
          </p:cNvPr>
          <p:cNvSpPr>
            <a:spLocks noGrp="1"/>
          </p:cNvSpPr>
          <p:nvPr>
            <p:ph type="sldNum" sz="quarter" idx="12"/>
          </p:nvPr>
        </p:nvSpPr>
        <p:spPr/>
        <p:txBody>
          <a:bodyPr/>
          <a:lstStyle>
            <a:lvl1pPr>
              <a:defRPr/>
            </a:lvl1pPr>
          </a:lstStyle>
          <a:p>
            <a:pPr>
              <a:defRPr/>
            </a:pPr>
            <a:fld id="{622927D2-B4DB-4386-8C22-A8B50379FDA4}" type="slidenum">
              <a:rPr lang="en-US" altLang="x-none"/>
              <a:pPr>
                <a:defRPr/>
              </a:pPr>
              <a:t>‹#›</a:t>
            </a:fld>
            <a:endParaRPr lang="en-US" altLang="x-none"/>
          </a:p>
        </p:txBody>
      </p:sp>
    </p:spTree>
    <p:extLst>
      <p:ext uri="{BB962C8B-B14F-4D97-AF65-F5344CB8AC3E}">
        <p14:creationId xmlns:p14="http://schemas.microsoft.com/office/powerpoint/2010/main" val="3422478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3694FC-3C4D-47E3-BCF0-86D67389F370}"/>
              </a:ext>
            </a:extLst>
          </p:cNvPr>
          <p:cNvSpPr>
            <a:spLocks noGrp="1"/>
          </p:cNvSpPr>
          <p:nvPr>
            <p:ph type="dt" sz="half" idx="10"/>
          </p:nvPr>
        </p:nvSpPr>
        <p:spPr/>
        <p:txBody>
          <a:bodyPr/>
          <a:lstStyle>
            <a:lvl1pPr>
              <a:defRPr/>
            </a:lvl1pPr>
          </a:lstStyle>
          <a:p>
            <a:pPr>
              <a:defRPr/>
            </a:pPr>
            <a:fld id="{6CBB9617-B3BD-40DB-B3C6-105BEC74A368}" type="datetimeFigureOut">
              <a:rPr lang="en-US" altLang="x-none"/>
              <a:pPr>
                <a:defRPr/>
              </a:pPr>
              <a:t>3/12/24</a:t>
            </a:fld>
            <a:endParaRPr lang="en-US" altLang="x-none"/>
          </a:p>
        </p:txBody>
      </p:sp>
      <p:sp>
        <p:nvSpPr>
          <p:cNvPr id="3" name="Footer Placeholder 4">
            <a:extLst>
              <a:ext uri="{FF2B5EF4-FFF2-40B4-BE49-F238E27FC236}">
                <a16:creationId xmlns:a16="http://schemas.microsoft.com/office/drawing/2014/main" id="{F2ECAD4C-0B89-4435-8CEC-CA454CA1A7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0E6AAFC-8013-4C3B-A28D-C131E0218C3B}"/>
              </a:ext>
            </a:extLst>
          </p:cNvPr>
          <p:cNvSpPr>
            <a:spLocks noGrp="1"/>
          </p:cNvSpPr>
          <p:nvPr>
            <p:ph type="sldNum" sz="quarter" idx="12"/>
          </p:nvPr>
        </p:nvSpPr>
        <p:spPr/>
        <p:txBody>
          <a:bodyPr/>
          <a:lstStyle>
            <a:lvl1pPr>
              <a:defRPr/>
            </a:lvl1pPr>
          </a:lstStyle>
          <a:p>
            <a:pPr>
              <a:defRPr/>
            </a:pPr>
            <a:fld id="{E8C0A740-F97F-4D59-9F62-2D82B7F725F4}" type="slidenum">
              <a:rPr lang="en-US" altLang="x-none"/>
              <a:pPr>
                <a:defRPr/>
              </a:pPr>
              <a:t>‹#›</a:t>
            </a:fld>
            <a:endParaRPr lang="en-US" altLang="x-none"/>
          </a:p>
        </p:txBody>
      </p:sp>
    </p:spTree>
    <p:extLst>
      <p:ext uri="{BB962C8B-B14F-4D97-AF65-F5344CB8AC3E}">
        <p14:creationId xmlns:p14="http://schemas.microsoft.com/office/powerpoint/2010/main" val="53220583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8E2C6A6-B705-4041-8C0B-E84EB9858493}"/>
              </a:ext>
            </a:extLst>
          </p:cNvPr>
          <p:cNvSpPr>
            <a:spLocks noGrp="1"/>
          </p:cNvSpPr>
          <p:nvPr>
            <p:ph type="dt" sz="half" idx="10"/>
          </p:nvPr>
        </p:nvSpPr>
        <p:spPr/>
        <p:txBody>
          <a:bodyPr/>
          <a:lstStyle>
            <a:lvl1pPr>
              <a:defRPr/>
            </a:lvl1pPr>
          </a:lstStyle>
          <a:p>
            <a:pPr>
              <a:defRPr/>
            </a:pPr>
            <a:fld id="{5CE9AF7F-B7D1-4BA0-A30F-ADAF1CDECD22}" type="datetimeFigureOut">
              <a:rPr lang="en-US" altLang="x-none"/>
              <a:pPr>
                <a:defRPr/>
              </a:pPr>
              <a:t>3/12/24</a:t>
            </a:fld>
            <a:endParaRPr lang="en-US" altLang="x-none"/>
          </a:p>
        </p:txBody>
      </p:sp>
      <p:sp>
        <p:nvSpPr>
          <p:cNvPr id="6" name="Footer Placeholder 4">
            <a:extLst>
              <a:ext uri="{FF2B5EF4-FFF2-40B4-BE49-F238E27FC236}">
                <a16:creationId xmlns:a16="http://schemas.microsoft.com/office/drawing/2014/main" id="{D43A539F-46F3-4EAD-AADF-7D6328AA47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809CF2-6DC7-425F-804C-1E38BD8FA679}"/>
              </a:ext>
            </a:extLst>
          </p:cNvPr>
          <p:cNvSpPr>
            <a:spLocks noGrp="1"/>
          </p:cNvSpPr>
          <p:nvPr>
            <p:ph type="sldNum" sz="quarter" idx="12"/>
          </p:nvPr>
        </p:nvSpPr>
        <p:spPr/>
        <p:txBody>
          <a:bodyPr/>
          <a:lstStyle>
            <a:lvl1pPr>
              <a:defRPr/>
            </a:lvl1pPr>
          </a:lstStyle>
          <a:p>
            <a:pPr>
              <a:defRPr/>
            </a:pPr>
            <a:fld id="{375CD209-8BFB-4A25-9733-694477397D0A}" type="slidenum">
              <a:rPr lang="en-US" altLang="x-none"/>
              <a:pPr>
                <a:defRPr/>
              </a:pPr>
              <a:t>‹#›</a:t>
            </a:fld>
            <a:endParaRPr lang="en-US" altLang="x-none"/>
          </a:p>
        </p:txBody>
      </p:sp>
    </p:spTree>
    <p:extLst>
      <p:ext uri="{BB962C8B-B14F-4D97-AF65-F5344CB8AC3E}">
        <p14:creationId xmlns:p14="http://schemas.microsoft.com/office/powerpoint/2010/main" val="175240408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7B21E71-CB82-42D3-B65E-E95565706CD2}"/>
              </a:ext>
            </a:extLst>
          </p:cNvPr>
          <p:cNvSpPr>
            <a:spLocks noGrp="1"/>
          </p:cNvSpPr>
          <p:nvPr>
            <p:ph type="dt" sz="half" idx="10"/>
          </p:nvPr>
        </p:nvSpPr>
        <p:spPr/>
        <p:txBody>
          <a:bodyPr/>
          <a:lstStyle>
            <a:lvl1pPr>
              <a:defRPr/>
            </a:lvl1pPr>
          </a:lstStyle>
          <a:p>
            <a:pPr>
              <a:defRPr/>
            </a:pPr>
            <a:fld id="{447E4693-7B04-4CF3-8F77-12A1E30B924B}" type="datetimeFigureOut">
              <a:rPr lang="en-US" altLang="x-none"/>
              <a:pPr>
                <a:defRPr/>
              </a:pPr>
              <a:t>3/12/24</a:t>
            </a:fld>
            <a:endParaRPr lang="en-US" altLang="x-none"/>
          </a:p>
        </p:txBody>
      </p:sp>
      <p:sp>
        <p:nvSpPr>
          <p:cNvPr id="6" name="Footer Placeholder 4">
            <a:extLst>
              <a:ext uri="{FF2B5EF4-FFF2-40B4-BE49-F238E27FC236}">
                <a16:creationId xmlns:a16="http://schemas.microsoft.com/office/drawing/2014/main" id="{661F0454-8FD2-4A6E-9661-B412FD685D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A6BACB-9E5E-4BD0-9A15-98F43A3AA485}"/>
              </a:ext>
            </a:extLst>
          </p:cNvPr>
          <p:cNvSpPr>
            <a:spLocks noGrp="1"/>
          </p:cNvSpPr>
          <p:nvPr>
            <p:ph type="sldNum" sz="quarter" idx="12"/>
          </p:nvPr>
        </p:nvSpPr>
        <p:spPr/>
        <p:txBody>
          <a:bodyPr/>
          <a:lstStyle>
            <a:lvl1pPr>
              <a:defRPr/>
            </a:lvl1pPr>
          </a:lstStyle>
          <a:p>
            <a:pPr>
              <a:defRPr/>
            </a:pPr>
            <a:fld id="{E4B5634A-2714-43A5-8E2A-89D5205169CF}" type="slidenum">
              <a:rPr lang="en-US" altLang="x-none"/>
              <a:pPr>
                <a:defRPr/>
              </a:pPr>
              <a:t>‹#›</a:t>
            </a:fld>
            <a:endParaRPr lang="en-US" altLang="x-none"/>
          </a:p>
        </p:txBody>
      </p:sp>
    </p:spTree>
    <p:extLst>
      <p:ext uri="{BB962C8B-B14F-4D97-AF65-F5344CB8AC3E}">
        <p14:creationId xmlns:p14="http://schemas.microsoft.com/office/powerpoint/2010/main" val="115531820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1A36E-9EAF-4CA6-B532-C8D6B0913E1C}"/>
              </a:ext>
            </a:extLst>
          </p:cNvPr>
          <p:cNvSpPr>
            <a:spLocks noGrp="1"/>
          </p:cNvSpPr>
          <p:nvPr>
            <p:ph type="dt" sz="half" idx="10"/>
          </p:nvPr>
        </p:nvSpPr>
        <p:spPr/>
        <p:txBody>
          <a:bodyPr/>
          <a:lstStyle>
            <a:lvl1pPr>
              <a:defRPr/>
            </a:lvl1pPr>
          </a:lstStyle>
          <a:p>
            <a:pPr>
              <a:defRPr/>
            </a:pPr>
            <a:fld id="{938EF28C-91A2-496B-A448-539E404DFA38}" type="datetimeFigureOut">
              <a:rPr lang="en-US" altLang="x-none"/>
              <a:pPr>
                <a:defRPr/>
              </a:pPr>
              <a:t>3/12/24</a:t>
            </a:fld>
            <a:endParaRPr lang="en-US" altLang="x-none"/>
          </a:p>
        </p:txBody>
      </p:sp>
      <p:sp>
        <p:nvSpPr>
          <p:cNvPr id="5" name="Footer Placeholder 4">
            <a:extLst>
              <a:ext uri="{FF2B5EF4-FFF2-40B4-BE49-F238E27FC236}">
                <a16:creationId xmlns:a16="http://schemas.microsoft.com/office/drawing/2014/main" id="{B2639DA9-57A3-437B-9688-C755A06C51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C3BA2A-EC5C-402F-BB27-E65F5EFDD4CA}"/>
              </a:ext>
            </a:extLst>
          </p:cNvPr>
          <p:cNvSpPr>
            <a:spLocks noGrp="1"/>
          </p:cNvSpPr>
          <p:nvPr>
            <p:ph type="sldNum" sz="quarter" idx="12"/>
          </p:nvPr>
        </p:nvSpPr>
        <p:spPr/>
        <p:txBody>
          <a:bodyPr/>
          <a:lstStyle>
            <a:lvl1pPr>
              <a:defRPr/>
            </a:lvl1pPr>
          </a:lstStyle>
          <a:p>
            <a:pPr>
              <a:defRPr/>
            </a:pPr>
            <a:fld id="{24478B25-161C-445F-BFAD-750D91D8A24B}" type="slidenum">
              <a:rPr lang="en-US" altLang="x-none"/>
              <a:pPr>
                <a:defRPr/>
              </a:pPr>
              <a:t>‹#›</a:t>
            </a:fld>
            <a:endParaRPr lang="en-US" altLang="x-none"/>
          </a:p>
        </p:txBody>
      </p:sp>
    </p:spTree>
    <p:extLst>
      <p:ext uri="{BB962C8B-B14F-4D97-AF65-F5344CB8AC3E}">
        <p14:creationId xmlns:p14="http://schemas.microsoft.com/office/powerpoint/2010/main" val="134705858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1938B-2AB3-4091-9D30-30E0D4D2A425}"/>
              </a:ext>
            </a:extLst>
          </p:cNvPr>
          <p:cNvSpPr>
            <a:spLocks noGrp="1"/>
          </p:cNvSpPr>
          <p:nvPr>
            <p:ph type="dt" sz="half" idx="10"/>
          </p:nvPr>
        </p:nvSpPr>
        <p:spPr/>
        <p:txBody>
          <a:bodyPr/>
          <a:lstStyle>
            <a:lvl1pPr>
              <a:defRPr/>
            </a:lvl1pPr>
          </a:lstStyle>
          <a:p>
            <a:pPr>
              <a:defRPr/>
            </a:pPr>
            <a:fld id="{3A131BFA-01EA-46AF-A79D-3C73570823A5}" type="datetimeFigureOut">
              <a:rPr lang="en-US" altLang="x-none"/>
              <a:pPr>
                <a:defRPr/>
              </a:pPr>
              <a:t>3/12/24</a:t>
            </a:fld>
            <a:endParaRPr lang="en-US" altLang="x-none"/>
          </a:p>
        </p:txBody>
      </p:sp>
      <p:sp>
        <p:nvSpPr>
          <p:cNvPr id="5" name="Footer Placeholder 4">
            <a:extLst>
              <a:ext uri="{FF2B5EF4-FFF2-40B4-BE49-F238E27FC236}">
                <a16:creationId xmlns:a16="http://schemas.microsoft.com/office/drawing/2014/main" id="{893E2071-919F-411E-9F89-EC1B447249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86C56A-B5D3-466F-BF1D-74B892FC0B62}"/>
              </a:ext>
            </a:extLst>
          </p:cNvPr>
          <p:cNvSpPr>
            <a:spLocks noGrp="1"/>
          </p:cNvSpPr>
          <p:nvPr>
            <p:ph type="sldNum" sz="quarter" idx="12"/>
          </p:nvPr>
        </p:nvSpPr>
        <p:spPr/>
        <p:txBody>
          <a:bodyPr/>
          <a:lstStyle>
            <a:lvl1pPr>
              <a:defRPr/>
            </a:lvl1pPr>
          </a:lstStyle>
          <a:p>
            <a:pPr>
              <a:defRPr/>
            </a:pPr>
            <a:fld id="{0F9EF73B-5618-4666-8D05-57AE7BCF48B1}" type="slidenum">
              <a:rPr lang="en-US" altLang="x-none"/>
              <a:pPr>
                <a:defRPr/>
              </a:pPr>
              <a:t>‹#›</a:t>
            </a:fld>
            <a:endParaRPr lang="en-US" altLang="x-none"/>
          </a:p>
        </p:txBody>
      </p:sp>
    </p:spTree>
    <p:extLst>
      <p:ext uri="{BB962C8B-B14F-4D97-AF65-F5344CB8AC3E}">
        <p14:creationId xmlns:p14="http://schemas.microsoft.com/office/powerpoint/2010/main" val="39038679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AF34945-C90C-4354-B1E6-EF361D4713E3}"/>
              </a:ext>
            </a:extLst>
          </p:cNvPr>
          <p:cNvSpPr>
            <a:spLocks noGrp="1"/>
          </p:cNvSpPr>
          <p:nvPr>
            <p:ph type="dt" sz="half" idx="10"/>
          </p:nvPr>
        </p:nvSpPr>
        <p:spPr/>
        <p:txBody>
          <a:bodyPr/>
          <a:lstStyle>
            <a:lvl1pPr>
              <a:defRPr b="1" i="0">
                <a:latin typeface="Arial" panose="020B0604020202020204" pitchFamily="34" charset="0"/>
              </a:defRPr>
            </a:lvl1pPr>
          </a:lstStyle>
          <a:p>
            <a:fld id="{745FED0C-FF93-4CB8-90A1-A3EDF73EF4BD}" type="datetimeFigureOut">
              <a:rPr lang="en-US" altLang="en-US" smtClean="0"/>
              <a:pPr/>
              <a:t>3/12/24</a:t>
            </a:fld>
            <a:endParaRPr lang="en-US" altLang="en-US" dirty="0"/>
          </a:p>
        </p:txBody>
      </p:sp>
      <p:sp>
        <p:nvSpPr>
          <p:cNvPr id="5" name="Footer Placeholder 4">
            <a:extLst>
              <a:ext uri="{FF2B5EF4-FFF2-40B4-BE49-F238E27FC236}">
                <a16:creationId xmlns:a16="http://schemas.microsoft.com/office/drawing/2014/main" id="{4FE6411B-5AC4-49A0-95A7-345CB8F583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AF0C42-0BBB-449C-92D1-7ECBB30CD47C}"/>
              </a:ext>
            </a:extLst>
          </p:cNvPr>
          <p:cNvSpPr>
            <a:spLocks noGrp="1"/>
          </p:cNvSpPr>
          <p:nvPr>
            <p:ph type="sldNum" sz="quarter" idx="12"/>
          </p:nvPr>
        </p:nvSpPr>
        <p:spPr/>
        <p:txBody>
          <a:bodyPr/>
          <a:lstStyle>
            <a:lvl1pPr>
              <a:defRPr b="1" i="0">
                <a:latin typeface="Arial" panose="020B0604020202020204" pitchFamily="34" charset="0"/>
              </a:defRPr>
            </a:lvl1pPr>
          </a:lstStyle>
          <a:p>
            <a:fld id="{47FB0165-D2F4-489D-B8E0-1AD7727807F0}" type="slidenum">
              <a:rPr lang="en-US" altLang="en-US" smtClean="0"/>
              <a:pPr/>
              <a:t>‹#›</a:t>
            </a:fld>
            <a:endParaRPr lang="en-US" altLang="en-US" dirty="0"/>
          </a:p>
        </p:txBody>
      </p:sp>
    </p:spTree>
    <p:extLst>
      <p:ext uri="{BB962C8B-B14F-4D97-AF65-F5344CB8AC3E}">
        <p14:creationId xmlns:p14="http://schemas.microsoft.com/office/powerpoint/2010/main" val="414655021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17615-AB2D-4619-9A62-AA7C3C7DE56C}"/>
              </a:ext>
            </a:extLst>
          </p:cNvPr>
          <p:cNvSpPr>
            <a:spLocks noGrp="1"/>
          </p:cNvSpPr>
          <p:nvPr>
            <p:ph type="dt" sz="half" idx="10"/>
          </p:nvPr>
        </p:nvSpPr>
        <p:spPr/>
        <p:txBody>
          <a:bodyPr/>
          <a:lstStyle>
            <a:lvl1pPr>
              <a:defRPr b="1" i="0">
                <a:latin typeface="Arial" panose="020B0604020202020204" pitchFamily="34" charset="0"/>
              </a:defRPr>
            </a:lvl1pPr>
          </a:lstStyle>
          <a:p>
            <a:fld id="{72B390B8-AAA7-42BF-AC18-54438035F55A}" type="datetimeFigureOut">
              <a:rPr lang="en-US" altLang="en-US" smtClean="0"/>
              <a:pPr/>
              <a:t>3/12/24</a:t>
            </a:fld>
            <a:endParaRPr lang="en-US" altLang="en-US" dirty="0"/>
          </a:p>
        </p:txBody>
      </p:sp>
      <p:sp>
        <p:nvSpPr>
          <p:cNvPr id="5" name="Footer Placeholder 4">
            <a:extLst>
              <a:ext uri="{FF2B5EF4-FFF2-40B4-BE49-F238E27FC236}">
                <a16:creationId xmlns:a16="http://schemas.microsoft.com/office/drawing/2014/main" id="{196E155F-E60E-4784-AB8B-CE3D464146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D82BE3-29F0-45D4-8D37-A94EF3ADE23B}"/>
              </a:ext>
            </a:extLst>
          </p:cNvPr>
          <p:cNvSpPr>
            <a:spLocks noGrp="1"/>
          </p:cNvSpPr>
          <p:nvPr>
            <p:ph type="sldNum" sz="quarter" idx="12"/>
          </p:nvPr>
        </p:nvSpPr>
        <p:spPr/>
        <p:txBody>
          <a:bodyPr/>
          <a:lstStyle>
            <a:lvl1pPr>
              <a:defRPr b="1" i="0">
                <a:latin typeface="Arial" panose="020B0604020202020204" pitchFamily="34" charset="0"/>
              </a:defRPr>
            </a:lvl1pPr>
          </a:lstStyle>
          <a:p>
            <a:fld id="{1E595A04-F34F-40E7-A056-B2F3E27EED88}" type="slidenum">
              <a:rPr lang="en-US" altLang="en-US" smtClean="0"/>
              <a:pPr/>
              <a:t>‹#›</a:t>
            </a:fld>
            <a:endParaRPr lang="en-US" altLang="en-US" dirty="0"/>
          </a:p>
        </p:txBody>
      </p:sp>
    </p:spTree>
    <p:extLst>
      <p:ext uri="{BB962C8B-B14F-4D97-AF65-F5344CB8AC3E}">
        <p14:creationId xmlns:p14="http://schemas.microsoft.com/office/powerpoint/2010/main" val="290383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latin typeface="Arial" panose="020B0604020202020204" pitchFamily="34"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b="1" i="0" dirty="0">
              <a:latin typeface="Arial" panose="020B0604020202020204" pitchFamily="34"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
        <p:nvSpPr>
          <p:cNvPr id="40964"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dirty="0"/>
              <a:t>Click to edit Master subtitle style</a:t>
            </a:r>
          </a:p>
        </p:txBody>
      </p:sp>
      <p:sp>
        <p:nvSpPr>
          <p:cNvPr id="40971"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dirty="0"/>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b="1" i="0">
                <a:solidFill>
                  <a:schemeClr val="bg1"/>
                </a:solidFill>
                <a:latin typeface="Arial" panose="020B0604020202020204" pitchFamily="34" charset="0"/>
              </a:defRPr>
            </a:lvl1pPr>
          </a:lstStyle>
          <a:p>
            <a:pPr>
              <a:defRPr/>
            </a:pPr>
            <a:endParaRPr lang="en-US" dirty="0"/>
          </a:p>
        </p:txBody>
      </p:sp>
      <p:sp>
        <p:nvSpPr>
          <p:cNvPr id="10" name="Rectangle 9"/>
          <p:cNvSpPr>
            <a:spLocks noGrp="1" noChangeArrowheads="1"/>
          </p:cNvSpPr>
          <p:nvPr>
            <p:ph type="ftr" sz="quarter" idx="11"/>
          </p:nvPr>
        </p:nvSpPr>
        <p:spPr>
          <a:xfrm>
            <a:off x="5195888" y="6553200"/>
            <a:ext cx="3279775" cy="304800"/>
          </a:xfrm>
        </p:spPr>
        <p:txBody>
          <a:bodyPr/>
          <a:lstStyle>
            <a:lvl1pPr algn="r">
              <a:defRPr b="1" i="0">
                <a:latin typeface="Arial" panose="020B0604020202020204" pitchFamily="34" charset="0"/>
              </a:defRPr>
            </a:lvl1pPr>
          </a:lstStyle>
          <a:p>
            <a:pPr>
              <a:defRPr/>
            </a:pPr>
            <a:endParaRPr lang="en-US" dirty="0"/>
          </a:p>
        </p:txBody>
      </p:sp>
      <p:sp>
        <p:nvSpPr>
          <p:cNvPr id="11" name="Rectangle 10"/>
          <p:cNvSpPr>
            <a:spLocks noGrp="1" noChangeArrowheads="1"/>
          </p:cNvSpPr>
          <p:nvPr>
            <p:ph type="sldNum" sz="quarter" idx="12"/>
          </p:nvPr>
        </p:nvSpPr>
        <p:spPr>
          <a:xfrm>
            <a:off x="9525" y="6356033"/>
            <a:ext cx="587375" cy="492443"/>
          </a:xfrm>
        </p:spPr>
        <p:txBody>
          <a:bodyPr anchorCtr="0"/>
          <a:lstStyle>
            <a:lvl1pPr>
              <a:defRPr b="1" i="0">
                <a:latin typeface="Arial" panose="020B0604020202020204" pitchFamily="34" charset="0"/>
              </a:defRPr>
            </a:lvl1pPr>
          </a:lstStyle>
          <a:p>
            <a:pPr>
              <a:defRPr/>
            </a:pPr>
            <a:fld id="{504F9F4A-EBD7-CE4E-8580-B47A5D459637}" type="slidenum">
              <a:rPr lang="en-US" smtClean="0"/>
              <a:pPr>
                <a:defRPr/>
              </a:pPr>
              <a:t>‹#›</a:t>
            </a:fld>
            <a:endParaRPr lang="en-US" dirty="0"/>
          </a:p>
        </p:txBody>
      </p:sp>
    </p:spTree>
    <p:extLst>
      <p:ext uri="{BB962C8B-B14F-4D97-AF65-F5344CB8AC3E}">
        <p14:creationId xmlns:p14="http://schemas.microsoft.com/office/powerpoint/2010/main" val="24395842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ECBAFE-FAF8-4C8A-8A08-2E7B7BCD178D}"/>
              </a:ext>
            </a:extLst>
          </p:cNvPr>
          <p:cNvSpPr>
            <a:spLocks noGrp="1"/>
          </p:cNvSpPr>
          <p:nvPr>
            <p:ph type="dt" sz="half" idx="10"/>
          </p:nvPr>
        </p:nvSpPr>
        <p:spPr/>
        <p:txBody>
          <a:bodyPr/>
          <a:lstStyle>
            <a:lvl1pPr>
              <a:defRPr b="1" i="0">
                <a:latin typeface="Arial" panose="020B0604020202020204" pitchFamily="34" charset="0"/>
              </a:defRPr>
            </a:lvl1pPr>
          </a:lstStyle>
          <a:p>
            <a:fld id="{F259F2CA-D7A5-4EFD-B00E-8DA482F21E55}" type="datetimeFigureOut">
              <a:rPr lang="en-US" altLang="en-US" smtClean="0"/>
              <a:pPr/>
              <a:t>3/12/24</a:t>
            </a:fld>
            <a:endParaRPr lang="en-US" altLang="en-US" dirty="0"/>
          </a:p>
        </p:txBody>
      </p:sp>
      <p:sp>
        <p:nvSpPr>
          <p:cNvPr id="5" name="Footer Placeholder 4">
            <a:extLst>
              <a:ext uri="{FF2B5EF4-FFF2-40B4-BE49-F238E27FC236}">
                <a16:creationId xmlns:a16="http://schemas.microsoft.com/office/drawing/2014/main" id="{4F55DBAD-670C-471E-88AE-88FA87A8FA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CEC6B0-4D66-4DF5-82EE-3F22F780FE66}"/>
              </a:ext>
            </a:extLst>
          </p:cNvPr>
          <p:cNvSpPr>
            <a:spLocks noGrp="1"/>
          </p:cNvSpPr>
          <p:nvPr>
            <p:ph type="sldNum" sz="quarter" idx="12"/>
          </p:nvPr>
        </p:nvSpPr>
        <p:spPr/>
        <p:txBody>
          <a:bodyPr/>
          <a:lstStyle>
            <a:lvl1pPr>
              <a:defRPr b="1" i="0">
                <a:latin typeface="Arial" panose="020B0604020202020204" pitchFamily="34" charset="0"/>
              </a:defRPr>
            </a:lvl1pPr>
          </a:lstStyle>
          <a:p>
            <a:fld id="{E5F57C40-A742-4BDA-8C5D-1097B0D13ECD}" type="slidenum">
              <a:rPr lang="en-US" altLang="en-US" smtClean="0"/>
              <a:pPr/>
              <a:t>‹#›</a:t>
            </a:fld>
            <a:endParaRPr lang="en-US" altLang="en-US" dirty="0"/>
          </a:p>
        </p:txBody>
      </p:sp>
    </p:spTree>
    <p:extLst>
      <p:ext uri="{BB962C8B-B14F-4D97-AF65-F5344CB8AC3E}">
        <p14:creationId xmlns:p14="http://schemas.microsoft.com/office/powerpoint/2010/main" val="89562347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FD300DC-A5F2-4BD8-B62A-9EC8ECAC8162}"/>
              </a:ext>
            </a:extLst>
          </p:cNvPr>
          <p:cNvSpPr>
            <a:spLocks noGrp="1"/>
          </p:cNvSpPr>
          <p:nvPr>
            <p:ph type="dt" sz="half" idx="10"/>
          </p:nvPr>
        </p:nvSpPr>
        <p:spPr/>
        <p:txBody>
          <a:bodyPr/>
          <a:lstStyle>
            <a:lvl1pPr>
              <a:defRPr b="1" i="0">
                <a:latin typeface="Arial" panose="020B0604020202020204" pitchFamily="34" charset="0"/>
              </a:defRPr>
            </a:lvl1pPr>
          </a:lstStyle>
          <a:p>
            <a:fld id="{2A2AC055-A7EA-4F65-8449-908281CDABD1}" type="datetimeFigureOut">
              <a:rPr lang="en-US" altLang="en-US" smtClean="0"/>
              <a:pPr/>
              <a:t>3/12/24</a:t>
            </a:fld>
            <a:endParaRPr lang="en-US" altLang="en-US" dirty="0"/>
          </a:p>
        </p:txBody>
      </p:sp>
      <p:sp>
        <p:nvSpPr>
          <p:cNvPr id="6" name="Footer Placeholder 4">
            <a:extLst>
              <a:ext uri="{FF2B5EF4-FFF2-40B4-BE49-F238E27FC236}">
                <a16:creationId xmlns:a16="http://schemas.microsoft.com/office/drawing/2014/main" id="{CF91C68B-5341-4832-8004-510E75B44B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87FB81-2DA2-4C17-B21C-C5E8651B6238}"/>
              </a:ext>
            </a:extLst>
          </p:cNvPr>
          <p:cNvSpPr>
            <a:spLocks noGrp="1"/>
          </p:cNvSpPr>
          <p:nvPr>
            <p:ph type="sldNum" sz="quarter" idx="12"/>
          </p:nvPr>
        </p:nvSpPr>
        <p:spPr/>
        <p:txBody>
          <a:bodyPr/>
          <a:lstStyle>
            <a:lvl1pPr>
              <a:defRPr b="1" i="0">
                <a:latin typeface="Arial" panose="020B0604020202020204" pitchFamily="34" charset="0"/>
              </a:defRPr>
            </a:lvl1pPr>
          </a:lstStyle>
          <a:p>
            <a:fld id="{984F7EF3-D05C-4AB0-8983-511722385AA1}" type="slidenum">
              <a:rPr lang="en-US" altLang="en-US" smtClean="0"/>
              <a:pPr/>
              <a:t>‹#›</a:t>
            </a:fld>
            <a:endParaRPr lang="en-US" altLang="en-US" dirty="0"/>
          </a:p>
        </p:txBody>
      </p:sp>
    </p:spTree>
    <p:extLst>
      <p:ext uri="{BB962C8B-B14F-4D97-AF65-F5344CB8AC3E}">
        <p14:creationId xmlns:p14="http://schemas.microsoft.com/office/powerpoint/2010/main" val="303848806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FC5C8E0-B0A8-4AAB-926C-5ABC7DFAEBA8}"/>
              </a:ext>
            </a:extLst>
          </p:cNvPr>
          <p:cNvSpPr>
            <a:spLocks noGrp="1"/>
          </p:cNvSpPr>
          <p:nvPr>
            <p:ph type="dt" sz="half" idx="10"/>
          </p:nvPr>
        </p:nvSpPr>
        <p:spPr/>
        <p:txBody>
          <a:bodyPr/>
          <a:lstStyle>
            <a:lvl1pPr>
              <a:defRPr b="1" i="0">
                <a:latin typeface="Arial" panose="020B0604020202020204" pitchFamily="34" charset="0"/>
              </a:defRPr>
            </a:lvl1pPr>
          </a:lstStyle>
          <a:p>
            <a:fld id="{B0D5ECA5-70A4-4ED1-A5F1-A939D27D333A}" type="datetimeFigureOut">
              <a:rPr lang="en-US" altLang="en-US" smtClean="0"/>
              <a:pPr/>
              <a:t>3/12/24</a:t>
            </a:fld>
            <a:endParaRPr lang="en-US" altLang="en-US" dirty="0"/>
          </a:p>
        </p:txBody>
      </p:sp>
      <p:sp>
        <p:nvSpPr>
          <p:cNvPr id="8" name="Footer Placeholder 4">
            <a:extLst>
              <a:ext uri="{FF2B5EF4-FFF2-40B4-BE49-F238E27FC236}">
                <a16:creationId xmlns:a16="http://schemas.microsoft.com/office/drawing/2014/main" id="{DAF93A58-CCA5-4D55-8D4B-FDAF119CF9B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56A40B7-4097-475A-AF08-CF96BCC31F4B}"/>
              </a:ext>
            </a:extLst>
          </p:cNvPr>
          <p:cNvSpPr>
            <a:spLocks noGrp="1"/>
          </p:cNvSpPr>
          <p:nvPr>
            <p:ph type="sldNum" sz="quarter" idx="12"/>
          </p:nvPr>
        </p:nvSpPr>
        <p:spPr/>
        <p:txBody>
          <a:bodyPr/>
          <a:lstStyle>
            <a:lvl1pPr>
              <a:defRPr b="1" i="0">
                <a:latin typeface="Arial" panose="020B0604020202020204" pitchFamily="34" charset="0"/>
              </a:defRPr>
            </a:lvl1pPr>
          </a:lstStyle>
          <a:p>
            <a:fld id="{88119662-7FBF-45D5-8F2D-E14F27C2F9CC}" type="slidenum">
              <a:rPr lang="en-US" altLang="en-US" smtClean="0"/>
              <a:pPr/>
              <a:t>‹#›</a:t>
            </a:fld>
            <a:endParaRPr lang="en-US" altLang="en-US" dirty="0"/>
          </a:p>
        </p:txBody>
      </p:sp>
    </p:spTree>
    <p:extLst>
      <p:ext uri="{BB962C8B-B14F-4D97-AF65-F5344CB8AC3E}">
        <p14:creationId xmlns:p14="http://schemas.microsoft.com/office/powerpoint/2010/main" val="258636690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A9A1D17-7C4D-4485-A6E2-0C9316B396E9}"/>
              </a:ext>
            </a:extLst>
          </p:cNvPr>
          <p:cNvSpPr>
            <a:spLocks noGrp="1"/>
          </p:cNvSpPr>
          <p:nvPr>
            <p:ph type="dt" sz="half" idx="10"/>
          </p:nvPr>
        </p:nvSpPr>
        <p:spPr/>
        <p:txBody>
          <a:bodyPr/>
          <a:lstStyle>
            <a:lvl1pPr>
              <a:defRPr b="1" i="0">
                <a:latin typeface="Arial" panose="020B0604020202020204" pitchFamily="34" charset="0"/>
              </a:defRPr>
            </a:lvl1pPr>
          </a:lstStyle>
          <a:p>
            <a:fld id="{CC9CC676-7599-4105-AD5D-7DCBFD3519E4}" type="datetimeFigureOut">
              <a:rPr lang="en-US" altLang="en-US" smtClean="0"/>
              <a:pPr/>
              <a:t>3/12/24</a:t>
            </a:fld>
            <a:endParaRPr lang="en-US" altLang="en-US" dirty="0"/>
          </a:p>
        </p:txBody>
      </p:sp>
      <p:sp>
        <p:nvSpPr>
          <p:cNvPr id="4" name="Footer Placeholder 4">
            <a:extLst>
              <a:ext uri="{FF2B5EF4-FFF2-40B4-BE49-F238E27FC236}">
                <a16:creationId xmlns:a16="http://schemas.microsoft.com/office/drawing/2014/main" id="{22B6A129-0E69-4D59-8DE0-2E1FF5E5A3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AB78C01-8A7A-4CFE-B67A-990648C6EBE5}"/>
              </a:ext>
            </a:extLst>
          </p:cNvPr>
          <p:cNvSpPr>
            <a:spLocks noGrp="1"/>
          </p:cNvSpPr>
          <p:nvPr>
            <p:ph type="sldNum" sz="quarter" idx="12"/>
          </p:nvPr>
        </p:nvSpPr>
        <p:spPr/>
        <p:txBody>
          <a:bodyPr/>
          <a:lstStyle>
            <a:lvl1pPr>
              <a:defRPr b="1" i="0">
                <a:latin typeface="Arial" panose="020B0604020202020204" pitchFamily="34" charset="0"/>
              </a:defRPr>
            </a:lvl1pPr>
          </a:lstStyle>
          <a:p>
            <a:fld id="{58A8DD6A-A495-415B-B63E-DC034DD8DA9F}" type="slidenum">
              <a:rPr lang="en-US" altLang="en-US" smtClean="0"/>
              <a:pPr/>
              <a:t>‹#›</a:t>
            </a:fld>
            <a:endParaRPr lang="en-US" altLang="en-US" dirty="0"/>
          </a:p>
        </p:txBody>
      </p:sp>
    </p:spTree>
    <p:extLst>
      <p:ext uri="{BB962C8B-B14F-4D97-AF65-F5344CB8AC3E}">
        <p14:creationId xmlns:p14="http://schemas.microsoft.com/office/powerpoint/2010/main" val="145239404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A9D8337-09B2-4D14-983C-F240AA3E85B3}"/>
              </a:ext>
            </a:extLst>
          </p:cNvPr>
          <p:cNvSpPr>
            <a:spLocks noGrp="1"/>
          </p:cNvSpPr>
          <p:nvPr>
            <p:ph type="dt" sz="half" idx="10"/>
          </p:nvPr>
        </p:nvSpPr>
        <p:spPr/>
        <p:txBody>
          <a:bodyPr/>
          <a:lstStyle>
            <a:lvl1pPr>
              <a:defRPr b="1" i="0">
                <a:latin typeface="Arial" panose="020B0604020202020204" pitchFamily="34" charset="0"/>
              </a:defRPr>
            </a:lvl1pPr>
          </a:lstStyle>
          <a:p>
            <a:fld id="{B8646CB7-4F76-4E14-A6F7-94A79ADE32C7}" type="datetimeFigureOut">
              <a:rPr lang="en-US" altLang="en-US" smtClean="0"/>
              <a:pPr/>
              <a:t>3/12/24</a:t>
            </a:fld>
            <a:endParaRPr lang="en-US" altLang="en-US" dirty="0"/>
          </a:p>
        </p:txBody>
      </p:sp>
      <p:sp>
        <p:nvSpPr>
          <p:cNvPr id="3" name="Footer Placeholder 4">
            <a:extLst>
              <a:ext uri="{FF2B5EF4-FFF2-40B4-BE49-F238E27FC236}">
                <a16:creationId xmlns:a16="http://schemas.microsoft.com/office/drawing/2014/main" id="{E22908FE-B11A-44FD-BD3E-72AD1C747FB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D541B9B-E35D-46B7-8B05-245E8935066B}"/>
              </a:ext>
            </a:extLst>
          </p:cNvPr>
          <p:cNvSpPr>
            <a:spLocks noGrp="1"/>
          </p:cNvSpPr>
          <p:nvPr>
            <p:ph type="sldNum" sz="quarter" idx="12"/>
          </p:nvPr>
        </p:nvSpPr>
        <p:spPr/>
        <p:txBody>
          <a:bodyPr/>
          <a:lstStyle>
            <a:lvl1pPr>
              <a:defRPr b="1" i="0">
                <a:latin typeface="Arial" panose="020B0604020202020204" pitchFamily="34" charset="0"/>
              </a:defRPr>
            </a:lvl1pPr>
          </a:lstStyle>
          <a:p>
            <a:fld id="{4C9B4BF2-546D-456A-9392-E2532A31CF14}" type="slidenum">
              <a:rPr lang="en-US" altLang="en-US" smtClean="0"/>
              <a:pPr/>
              <a:t>‹#›</a:t>
            </a:fld>
            <a:endParaRPr lang="en-US" altLang="en-US" dirty="0"/>
          </a:p>
        </p:txBody>
      </p:sp>
    </p:spTree>
    <p:extLst>
      <p:ext uri="{BB962C8B-B14F-4D97-AF65-F5344CB8AC3E}">
        <p14:creationId xmlns:p14="http://schemas.microsoft.com/office/powerpoint/2010/main" val="203213556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36D236-7F83-4F87-B85F-A0A686BACE6D}"/>
              </a:ext>
            </a:extLst>
          </p:cNvPr>
          <p:cNvSpPr>
            <a:spLocks noGrp="1"/>
          </p:cNvSpPr>
          <p:nvPr>
            <p:ph type="dt" sz="half" idx="10"/>
          </p:nvPr>
        </p:nvSpPr>
        <p:spPr/>
        <p:txBody>
          <a:bodyPr/>
          <a:lstStyle>
            <a:lvl1pPr>
              <a:defRPr b="1" i="0">
                <a:latin typeface="Arial" panose="020B0604020202020204" pitchFamily="34" charset="0"/>
              </a:defRPr>
            </a:lvl1pPr>
          </a:lstStyle>
          <a:p>
            <a:fld id="{60145120-B658-4A37-9777-00758C91A636}" type="datetimeFigureOut">
              <a:rPr lang="en-US" altLang="en-US" smtClean="0"/>
              <a:pPr/>
              <a:t>3/12/24</a:t>
            </a:fld>
            <a:endParaRPr lang="en-US" altLang="en-US" dirty="0"/>
          </a:p>
        </p:txBody>
      </p:sp>
      <p:sp>
        <p:nvSpPr>
          <p:cNvPr id="6" name="Footer Placeholder 4">
            <a:extLst>
              <a:ext uri="{FF2B5EF4-FFF2-40B4-BE49-F238E27FC236}">
                <a16:creationId xmlns:a16="http://schemas.microsoft.com/office/drawing/2014/main" id="{5DE79DDF-319E-4477-B730-73FCF083E1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C2B098-DE45-46EB-AB1C-F2151D24EBF6}"/>
              </a:ext>
            </a:extLst>
          </p:cNvPr>
          <p:cNvSpPr>
            <a:spLocks noGrp="1"/>
          </p:cNvSpPr>
          <p:nvPr>
            <p:ph type="sldNum" sz="quarter" idx="12"/>
          </p:nvPr>
        </p:nvSpPr>
        <p:spPr/>
        <p:txBody>
          <a:bodyPr/>
          <a:lstStyle>
            <a:lvl1pPr>
              <a:defRPr b="1" i="0">
                <a:latin typeface="Arial" panose="020B0604020202020204" pitchFamily="34" charset="0"/>
              </a:defRPr>
            </a:lvl1pPr>
          </a:lstStyle>
          <a:p>
            <a:fld id="{52A41019-5B91-4407-8E87-9EE334CDB50C}" type="slidenum">
              <a:rPr lang="en-US" altLang="en-US" smtClean="0"/>
              <a:pPr/>
              <a:t>‹#›</a:t>
            </a:fld>
            <a:endParaRPr lang="en-US" altLang="en-US" dirty="0"/>
          </a:p>
        </p:txBody>
      </p:sp>
    </p:spTree>
    <p:extLst>
      <p:ext uri="{BB962C8B-B14F-4D97-AF65-F5344CB8AC3E}">
        <p14:creationId xmlns:p14="http://schemas.microsoft.com/office/powerpoint/2010/main" val="179248791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D4AB49C-5A04-4015-BB5F-0AAB3FAEECA9}"/>
              </a:ext>
            </a:extLst>
          </p:cNvPr>
          <p:cNvSpPr>
            <a:spLocks noGrp="1"/>
          </p:cNvSpPr>
          <p:nvPr>
            <p:ph type="dt" sz="half" idx="10"/>
          </p:nvPr>
        </p:nvSpPr>
        <p:spPr/>
        <p:txBody>
          <a:bodyPr/>
          <a:lstStyle>
            <a:lvl1pPr>
              <a:defRPr b="1" i="0">
                <a:latin typeface="Arial" panose="020B0604020202020204" pitchFamily="34" charset="0"/>
              </a:defRPr>
            </a:lvl1pPr>
          </a:lstStyle>
          <a:p>
            <a:fld id="{E2E61236-FF77-4EA8-81B8-9B1CE9B43259}" type="datetimeFigureOut">
              <a:rPr lang="en-US" altLang="en-US" smtClean="0"/>
              <a:pPr/>
              <a:t>3/12/24</a:t>
            </a:fld>
            <a:endParaRPr lang="en-US" altLang="en-US" dirty="0"/>
          </a:p>
        </p:txBody>
      </p:sp>
      <p:sp>
        <p:nvSpPr>
          <p:cNvPr id="6" name="Footer Placeholder 4">
            <a:extLst>
              <a:ext uri="{FF2B5EF4-FFF2-40B4-BE49-F238E27FC236}">
                <a16:creationId xmlns:a16="http://schemas.microsoft.com/office/drawing/2014/main" id="{FBA15FA4-7B69-451E-AC70-E3602071D1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00E395-7363-47F6-84FB-417037C73A4D}"/>
              </a:ext>
            </a:extLst>
          </p:cNvPr>
          <p:cNvSpPr>
            <a:spLocks noGrp="1"/>
          </p:cNvSpPr>
          <p:nvPr>
            <p:ph type="sldNum" sz="quarter" idx="12"/>
          </p:nvPr>
        </p:nvSpPr>
        <p:spPr/>
        <p:txBody>
          <a:bodyPr/>
          <a:lstStyle>
            <a:lvl1pPr>
              <a:defRPr b="1" i="0">
                <a:latin typeface="Arial" panose="020B0604020202020204" pitchFamily="34" charset="0"/>
              </a:defRPr>
            </a:lvl1pPr>
          </a:lstStyle>
          <a:p>
            <a:fld id="{F8EFDA0B-03B4-4631-8EF7-D9CFFBD569DA}" type="slidenum">
              <a:rPr lang="en-US" altLang="en-US" smtClean="0"/>
              <a:pPr/>
              <a:t>‹#›</a:t>
            </a:fld>
            <a:endParaRPr lang="en-US" altLang="en-US" dirty="0"/>
          </a:p>
        </p:txBody>
      </p:sp>
    </p:spTree>
    <p:extLst>
      <p:ext uri="{BB962C8B-B14F-4D97-AF65-F5344CB8AC3E}">
        <p14:creationId xmlns:p14="http://schemas.microsoft.com/office/powerpoint/2010/main" val="314539953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BEE5E-FFE3-4C17-B84B-7CA6BBEE7F8C}"/>
              </a:ext>
            </a:extLst>
          </p:cNvPr>
          <p:cNvSpPr>
            <a:spLocks noGrp="1"/>
          </p:cNvSpPr>
          <p:nvPr>
            <p:ph type="dt" sz="half" idx="10"/>
          </p:nvPr>
        </p:nvSpPr>
        <p:spPr/>
        <p:txBody>
          <a:bodyPr/>
          <a:lstStyle>
            <a:lvl1pPr>
              <a:defRPr b="1" i="0">
                <a:latin typeface="Arial" panose="020B0604020202020204" pitchFamily="34" charset="0"/>
              </a:defRPr>
            </a:lvl1pPr>
          </a:lstStyle>
          <a:p>
            <a:fld id="{0503885B-299C-4476-9208-0C4CD2A0384D}" type="datetimeFigureOut">
              <a:rPr lang="en-US" altLang="en-US" smtClean="0"/>
              <a:pPr/>
              <a:t>3/12/24</a:t>
            </a:fld>
            <a:endParaRPr lang="en-US" altLang="en-US" dirty="0"/>
          </a:p>
        </p:txBody>
      </p:sp>
      <p:sp>
        <p:nvSpPr>
          <p:cNvPr id="5" name="Footer Placeholder 4">
            <a:extLst>
              <a:ext uri="{FF2B5EF4-FFF2-40B4-BE49-F238E27FC236}">
                <a16:creationId xmlns:a16="http://schemas.microsoft.com/office/drawing/2014/main" id="{1383A5D1-7A5E-43E0-A87E-7AD0922467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A9DDF4-D6FA-48A3-90E5-67AA18A051D1}"/>
              </a:ext>
            </a:extLst>
          </p:cNvPr>
          <p:cNvSpPr>
            <a:spLocks noGrp="1"/>
          </p:cNvSpPr>
          <p:nvPr>
            <p:ph type="sldNum" sz="quarter" idx="12"/>
          </p:nvPr>
        </p:nvSpPr>
        <p:spPr/>
        <p:txBody>
          <a:bodyPr/>
          <a:lstStyle>
            <a:lvl1pPr>
              <a:defRPr b="1" i="0">
                <a:latin typeface="Arial" panose="020B0604020202020204" pitchFamily="34" charset="0"/>
              </a:defRPr>
            </a:lvl1pPr>
          </a:lstStyle>
          <a:p>
            <a:fld id="{01F66705-50FE-424F-A0FA-75D8F39389CD}" type="slidenum">
              <a:rPr lang="en-US" altLang="en-US" smtClean="0"/>
              <a:pPr/>
              <a:t>‹#›</a:t>
            </a:fld>
            <a:endParaRPr lang="en-US" altLang="en-US" dirty="0"/>
          </a:p>
        </p:txBody>
      </p:sp>
    </p:spTree>
    <p:extLst>
      <p:ext uri="{BB962C8B-B14F-4D97-AF65-F5344CB8AC3E}">
        <p14:creationId xmlns:p14="http://schemas.microsoft.com/office/powerpoint/2010/main" val="199035111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9891C-9890-422E-9546-ACD39E48C9EB}"/>
              </a:ext>
            </a:extLst>
          </p:cNvPr>
          <p:cNvSpPr>
            <a:spLocks noGrp="1"/>
          </p:cNvSpPr>
          <p:nvPr>
            <p:ph type="dt" sz="half" idx="10"/>
          </p:nvPr>
        </p:nvSpPr>
        <p:spPr/>
        <p:txBody>
          <a:bodyPr/>
          <a:lstStyle>
            <a:lvl1pPr>
              <a:defRPr b="1" i="0">
                <a:latin typeface="Arial" panose="020B0604020202020204" pitchFamily="34" charset="0"/>
              </a:defRPr>
            </a:lvl1pPr>
          </a:lstStyle>
          <a:p>
            <a:fld id="{51FBD0C5-ECC6-46C5-A7FB-1F8057101DF4}" type="datetimeFigureOut">
              <a:rPr lang="en-US" altLang="en-US" smtClean="0"/>
              <a:pPr/>
              <a:t>3/12/24</a:t>
            </a:fld>
            <a:endParaRPr lang="en-US" altLang="en-US" dirty="0"/>
          </a:p>
        </p:txBody>
      </p:sp>
      <p:sp>
        <p:nvSpPr>
          <p:cNvPr id="5" name="Footer Placeholder 4">
            <a:extLst>
              <a:ext uri="{FF2B5EF4-FFF2-40B4-BE49-F238E27FC236}">
                <a16:creationId xmlns:a16="http://schemas.microsoft.com/office/drawing/2014/main" id="{74255916-F20F-4175-84EC-2DB11A7CBF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2F3152-B934-4EE5-A5B7-328E3067C6B5}"/>
              </a:ext>
            </a:extLst>
          </p:cNvPr>
          <p:cNvSpPr>
            <a:spLocks noGrp="1"/>
          </p:cNvSpPr>
          <p:nvPr>
            <p:ph type="sldNum" sz="quarter" idx="12"/>
          </p:nvPr>
        </p:nvSpPr>
        <p:spPr/>
        <p:txBody>
          <a:bodyPr/>
          <a:lstStyle>
            <a:lvl1pPr>
              <a:defRPr b="1" i="0">
                <a:latin typeface="Arial" panose="020B0604020202020204" pitchFamily="34" charset="0"/>
              </a:defRPr>
            </a:lvl1pPr>
          </a:lstStyle>
          <a:p>
            <a:fld id="{D2272495-F20E-4D2A-92FC-8348240F2058}" type="slidenum">
              <a:rPr lang="en-US" altLang="en-US" smtClean="0"/>
              <a:pPr/>
              <a:t>‹#›</a:t>
            </a:fld>
            <a:endParaRPr lang="en-US" altLang="en-US" dirty="0"/>
          </a:p>
        </p:txBody>
      </p:sp>
    </p:spTree>
    <p:extLst>
      <p:ext uri="{BB962C8B-B14F-4D97-AF65-F5344CB8AC3E}">
        <p14:creationId xmlns:p14="http://schemas.microsoft.com/office/powerpoint/2010/main" val="349886252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3/12/24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900031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B53338-37DB-2343-B60F-463DB96D201F}" type="slidenum">
              <a:rPr lang="en-US" smtClean="0"/>
              <a:pPr>
                <a:defRPr/>
              </a:pPr>
              <a:t>‹#›</a:t>
            </a:fld>
            <a:endParaRPr lang="en-US" dirty="0"/>
          </a:p>
        </p:txBody>
      </p:sp>
    </p:spTree>
    <p:extLst>
      <p:ext uri="{BB962C8B-B14F-4D97-AF65-F5344CB8AC3E}">
        <p14:creationId xmlns:p14="http://schemas.microsoft.com/office/powerpoint/2010/main" val="16447800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3/12/24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319926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3/12/24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8695440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3/12/24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6710368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3/12/24</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58489303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3/12/24</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780858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3/12/24</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7271608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3/12/24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86397341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3/12/24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71589717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3/12/24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1117726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3/12/24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3673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19AF12-F879-414B-AA6A-74DE215490F3}" type="slidenum">
              <a:rPr lang="en-US" smtClean="0"/>
              <a:pPr>
                <a:defRPr/>
              </a:pPr>
              <a:t>‹#›</a:t>
            </a:fld>
            <a:endParaRPr lang="en-US" dirty="0"/>
          </a:p>
        </p:txBody>
      </p:sp>
    </p:spTree>
    <p:extLst>
      <p:ext uri="{BB962C8B-B14F-4D97-AF65-F5344CB8AC3E}">
        <p14:creationId xmlns:p14="http://schemas.microsoft.com/office/powerpoint/2010/main" val="198221070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3/12/24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404602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3/12/24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344376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3/12/24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390669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3/12/24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13438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3/12/24</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57099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3/12/24</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38207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3/12/24</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83147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3/12/24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315477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3/12/24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93021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3/12/24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87924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6343FBA-C014-F244-8D9F-B59C000B864B}" type="slidenum">
              <a:rPr lang="en-US" smtClean="0"/>
              <a:pPr>
                <a:defRPr/>
              </a:pPr>
              <a:t>‹#›</a:t>
            </a:fld>
            <a:endParaRPr lang="en-US" dirty="0"/>
          </a:p>
        </p:txBody>
      </p:sp>
    </p:spTree>
    <p:extLst>
      <p:ext uri="{BB962C8B-B14F-4D97-AF65-F5344CB8AC3E}">
        <p14:creationId xmlns:p14="http://schemas.microsoft.com/office/powerpoint/2010/main" val="327409484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3/12/24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70773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3/12/24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14946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3/12/24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78494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3/12/24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7436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3/12/24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6181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3/12/24</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300511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3/12/24</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352546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3/12/24</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61159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3/12/24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23815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3/12/24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45510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590A3E-773C-F743-9EB9-742A7C361BD5}" type="slidenum">
              <a:rPr lang="en-US" smtClean="0"/>
              <a:pPr>
                <a:defRPr/>
              </a:pPr>
              <a:t>‹#›</a:t>
            </a:fld>
            <a:endParaRPr lang="en-US" dirty="0"/>
          </a:p>
        </p:txBody>
      </p:sp>
    </p:spTree>
    <p:extLst>
      <p:ext uri="{BB962C8B-B14F-4D97-AF65-F5344CB8AC3E}">
        <p14:creationId xmlns:p14="http://schemas.microsoft.com/office/powerpoint/2010/main" val="176922780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3/12/24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48415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3/12/24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283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7576961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632271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3161434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644094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7048143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443386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2935822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5460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E548ED-3B0A-6245-957A-521C4293DF24}" type="slidenum">
              <a:rPr lang="en-US" smtClean="0"/>
              <a:pPr>
                <a:defRPr/>
              </a:pPr>
              <a:t>‹#›</a:t>
            </a:fld>
            <a:endParaRPr lang="en-US" dirty="0"/>
          </a:p>
        </p:txBody>
      </p:sp>
    </p:spTree>
    <p:extLst>
      <p:ext uri="{BB962C8B-B14F-4D97-AF65-F5344CB8AC3E}">
        <p14:creationId xmlns:p14="http://schemas.microsoft.com/office/powerpoint/2010/main" val="309367354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8508244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447083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3596643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5147357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3465236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0ED87CB4-A6F5-0740-B5B9-B28E334539BE}" type="slidenum">
              <a:rPr lang="en-US" smtClean="0"/>
              <a:pPr>
                <a:defRPr/>
              </a:pPr>
              <a:t>‹#›</a:t>
            </a:fld>
            <a:endParaRPr lang="en-US"/>
          </a:p>
        </p:txBody>
      </p:sp>
    </p:spTree>
    <p:extLst>
      <p:ext uri="{BB962C8B-B14F-4D97-AF65-F5344CB8AC3E}">
        <p14:creationId xmlns:p14="http://schemas.microsoft.com/office/powerpoint/2010/main" val="309490988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FBC27992-B5C5-A844-93FB-E7FD2ABFB745}" type="slidenum">
              <a:rPr lang="en-US" smtClean="0"/>
              <a:pPr>
                <a:defRPr/>
              </a:pPr>
              <a:t>‹#›</a:t>
            </a:fld>
            <a:endParaRPr lang="en-US"/>
          </a:p>
        </p:txBody>
      </p:sp>
    </p:spTree>
    <p:extLst>
      <p:ext uri="{BB962C8B-B14F-4D97-AF65-F5344CB8AC3E}">
        <p14:creationId xmlns:p14="http://schemas.microsoft.com/office/powerpoint/2010/main" val="103371195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2AEAEA5E-BC0A-6C49-840F-70571C3621CD}" type="slidenum">
              <a:rPr lang="en-US" smtClean="0"/>
              <a:pPr>
                <a:defRPr/>
              </a:pPr>
              <a:t>‹#›</a:t>
            </a:fld>
            <a:endParaRPr lang="en-US"/>
          </a:p>
        </p:txBody>
      </p:sp>
    </p:spTree>
    <p:extLst>
      <p:ext uri="{BB962C8B-B14F-4D97-AF65-F5344CB8AC3E}">
        <p14:creationId xmlns:p14="http://schemas.microsoft.com/office/powerpoint/2010/main" val="126475785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22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6213" y="1981200"/>
            <a:ext cx="3732212"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EDC587DB-0570-9347-A22A-51B9FD2977CE}" type="slidenum">
              <a:rPr lang="en-US" smtClean="0"/>
              <a:pPr>
                <a:defRPr/>
              </a:pPr>
              <a:t>‹#›</a:t>
            </a:fld>
            <a:endParaRPr lang="en-US"/>
          </a:p>
        </p:txBody>
      </p:sp>
    </p:spTree>
    <p:extLst>
      <p:ext uri="{BB962C8B-B14F-4D97-AF65-F5344CB8AC3E}">
        <p14:creationId xmlns:p14="http://schemas.microsoft.com/office/powerpoint/2010/main" val="41853249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pPr>
              <a:defRPr/>
            </a:pPr>
            <a:endParaRPr lang="en-US"/>
          </a:p>
        </p:txBody>
      </p:sp>
      <p:sp>
        <p:nvSpPr>
          <p:cNvPr id="8" name="Rectangle 3"/>
          <p:cNvSpPr>
            <a:spLocks noGrp="1" noChangeArrowheads="1"/>
          </p:cNvSpPr>
          <p:nvPr>
            <p:ph type="ftr" idx="11"/>
          </p:nvPr>
        </p:nvSpPr>
        <p:spPr>
          <a:ln/>
        </p:spPr>
        <p:txBody>
          <a:bodyPr/>
          <a:lstStyle>
            <a:lvl1pPr>
              <a:defRPr/>
            </a:lvl1pPr>
          </a:lstStyle>
          <a:p>
            <a:pPr>
              <a:defRPr/>
            </a:pPr>
            <a:endParaRPr lang="en-US"/>
          </a:p>
        </p:txBody>
      </p:sp>
      <p:sp>
        <p:nvSpPr>
          <p:cNvPr id="9" name="Rectangle 4"/>
          <p:cNvSpPr>
            <a:spLocks noGrp="1" noChangeArrowheads="1"/>
          </p:cNvSpPr>
          <p:nvPr>
            <p:ph type="sldNum" idx="12"/>
          </p:nvPr>
        </p:nvSpPr>
        <p:spPr>
          <a:ln/>
        </p:spPr>
        <p:txBody>
          <a:bodyPr/>
          <a:lstStyle>
            <a:lvl1pPr>
              <a:defRPr/>
            </a:lvl1pPr>
          </a:lstStyle>
          <a:p>
            <a:pPr>
              <a:defRPr/>
            </a:pPr>
            <a:fld id="{80283C6B-B1EC-F343-8F2A-EEE00D3F743B}" type="slidenum">
              <a:rPr lang="en-US" smtClean="0"/>
              <a:pPr>
                <a:defRPr/>
              </a:pPr>
              <a:t>‹#›</a:t>
            </a:fld>
            <a:endParaRPr lang="en-US"/>
          </a:p>
        </p:txBody>
      </p:sp>
    </p:spTree>
    <p:extLst>
      <p:ext uri="{BB962C8B-B14F-4D97-AF65-F5344CB8AC3E}">
        <p14:creationId xmlns:p14="http://schemas.microsoft.com/office/powerpoint/2010/main" val="1131571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B7F6F6-0D77-BD4A-8FAE-D95BEF0E84A9}" type="slidenum">
              <a:rPr lang="en-US" smtClean="0"/>
              <a:pPr>
                <a:defRPr/>
              </a:pPr>
              <a:t>‹#›</a:t>
            </a:fld>
            <a:endParaRPr lang="en-US" dirty="0"/>
          </a:p>
        </p:txBody>
      </p:sp>
    </p:spTree>
    <p:extLst>
      <p:ext uri="{BB962C8B-B14F-4D97-AF65-F5344CB8AC3E}">
        <p14:creationId xmlns:p14="http://schemas.microsoft.com/office/powerpoint/2010/main" val="19323926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pPr>
              <a:defRPr/>
            </a:pPr>
            <a:endParaRPr lang="en-US"/>
          </a:p>
        </p:txBody>
      </p:sp>
      <p:sp>
        <p:nvSpPr>
          <p:cNvPr id="4" name="Rectangle 3"/>
          <p:cNvSpPr>
            <a:spLocks noGrp="1" noChangeArrowheads="1"/>
          </p:cNvSpPr>
          <p:nvPr>
            <p:ph type="ftr" idx="11"/>
          </p:nvPr>
        </p:nvSpPr>
        <p:spPr>
          <a:ln/>
        </p:spPr>
        <p:txBody>
          <a:bodyPr/>
          <a:lstStyle>
            <a:lvl1pPr>
              <a:defRPr/>
            </a:lvl1pPr>
          </a:lstStyle>
          <a:p>
            <a:pPr>
              <a:defRPr/>
            </a:pPr>
            <a:endParaRPr lang="en-US"/>
          </a:p>
        </p:txBody>
      </p:sp>
      <p:sp>
        <p:nvSpPr>
          <p:cNvPr id="5" name="Rectangle 4"/>
          <p:cNvSpPr>
            <a:spLocks noGrp="1" noChangeArrowheads="1"/>
          </p:cNvSpPr>
          <p:nvPr>
            <p:ph type="sldNum" idx="12"/>
          </p:nvPr>
        </p:nvSpPr>
        <p:spPr>
          <a:ln/>
        </p:spPr>
        <p:txBody>
          <a:bodyPr/>
          <a:lstStyle>
            <a:lvl1pPr>
              <a:defRPr/>
            </a:lvl1pPr>
          </a:lstStyle>
          <a:p>
            <a:pPr>
              <a:defRPr/>
            </a:pPr>
            <a:fld id="{5FE8624F-FBE7-CB4C-A1D1-155976309F53}" type="slidenum">
              <a:rPr lang="en-US" smtClean="0"/>
              <a:pPr>
                <a:defRPr/>
              </a:pPr>
              <a:t>‹#›</a:t>
            </a:fld>
            <a:endParaRPr lang="en-US"/>
          </a:p>
        </p:txBody>
      </p:sp>
    </p:spTree>
    <p:extLst>
      <p:ext uri="{BB962C8B-B14F-4D97-AF65-F5344CB8AC3E}">
        <p14:creationId xmlns:p14="http://schemas.microsoft.com/office/powerpoint/2010/main" val="274923275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pPr>
              <a:defRPr/>
            </a:pPr>
            <a:endParaRPr lang="en-US"/>
          </a:p>
        </p:txBody>
      </p:sp>
      <p:sp>
        <p:nvSpPr>
          <p:cNvPr id="3" name="Rectangle 3"/>
          <p:cNvSpPr>
            <a:spLocks noGrp="1" noChangeArrowheads="1"/>
          </p:cNvSpPr>
          <p:nvPr>
            <p:ph type="ftr" idx="11"/>
          </p:nvPr>
        </p:nvSpPr>
        <p:spPr>
          <a:ln/>
        </p:spPr>
        <p:txBody>
          <a:bodyPr/>
          <a:lstStyle>
            <a:lvl1pPr>
              <a:defRPr/>
            </a:lvl1pPr>
          </a:lstStyle>
          <a:p>
            <a:pPr>
              <a:defRPr/>
            </a:pPr>
            <a:endParaRPr lang="en-US"/>
          </a:p>
        </p:txBody>
      </p:sp>
      <p:sp>
        <p:nvSpPr>
          <p:cNvPr id="4" name="Rectangle 4"/>
          <p:cNvSpPr>
            <a:spLocks noGrp="1" noChangeArrowheads="1"/>
          </p:cNvSpPr>
          <p:nvPr>
            <p:ph type="sldNum" idx="12"/>
          </p:nvPr>
        </p:nvSpPr>
        <p:spPr>
          <a:ln/>
        </p:spPr>
        <p:txBody>
          <a:bodyPr/>
          <a:lstStyle>
            <a:lvl1pPr>
              <a:defRPr/>
            </a:lvl1pPr>
          </a:lstStyle>
          <a:p>
            <a:pPr>
              <a:defRPr/>
            </a:pPr>
            <a:fld id="{8F421922-639B-D94E-850D-61AE0215CE64}" type="slidenum">
              <a:rPr lang="en-US" smtClean="0"/>
              <a:pPr>
                <a:defRPr/>
              </a:pPr>
              <a:t>‹#›</a:t>
            </a:fld>
            <a:endParaRPr lang="en-US"/>
          </a:p>
        </p:txBody>
      </p:sp>
    </p:spTree>
    <p:extLst>
      <p:ext uri="{BB962C8B-B14F-4D97-AF65-F5344CB8AC3E}">
        <p14:creationId xmlns:p14="http://schemas.microsoft.com/office/powerpoint/2010/main" val="412857423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2C636029-28F8-C74C-BC4F-B27B77B54025}" type="slidenum">
              <a:rPr lang="en-US" smtClean="0"/>
              <a:pPr>
                <a:defRPr/>
              </a:pPr>
              <a:t>‹#›</a:t>
            </a:fld>
            <a:endParaRPr lang="en-US"/>
          </a:p>
        </p:txBody>
      </p:sp>
    </p:spTree>
    <p:extLst>
      <p:ext uri="{BB962C8B-B14F-4D97-AF65-F5344CB8AC3E}">
        <p14:creationId xmlns:p14="http://schemas.microsoft.com/office/powerpoint/2010/main" val="233910500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88D8F855-A994-7F47-89C6-145F3C0CDBEB}" type="slidenum">
              <a:rPr lang="en-US" smtClean="0"/>
              <a:pPr>
                <a:defRPr/>
              </a:pPr>
              <a:t>‹#›</a:t>
            </a:fld>
            <a:endParaRPr lang="en-US"/>
          </a:p>
        </p:txBody>
      </p:sp>
    </p:spTree>
    <p:extLst>
      <p:ext uri="{BB962C8B-B14F-4D97-AF65-F5344CB8AC3E}">
        <p14:creationId xmlns:p14="http://schemas.microsoft.com/office/powerpoint/2010/main" val="312014898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9C9D741A-F786-5548-9EBD-86A2A7B0A3C7}" type="slidenum">
              <a:rPr lang="en-US" smtClean="0"/>
              <a:pPr>
                <a:defRPr/>
              </a:pPr>
              <a:t>‹#›</a:t>
            </a:fld>
            <a:endParaRPr lang="en-US"/>
          </a:p>
        </p:txBody>
      </p:sp>
    </p:spTree>
    <p:extLst>
      <p:ext uri="{BB962C8B-B14F-4D97-AF65-F5344CB8AC3E}">
        <p14:creationId xmlns:p14="http://schemas.microsoft.com/office/powerpoint/2010/main" val="251690575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5013" y="533400"/>
            <a:ext cx="1903412" cy="55610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1013" cy="5561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B0D56EDB-A00C-A541-A783-1B1F87027E28}" type="slidenum">
              <a:rPr lang="en-US" smtClean="0"/>
              <a:pPr>
                <a:defRPr/>
              </a:pPr>
              <a:t>‹#›</a:t>
            </a:fld>
            <a:endParaRPr lang="en-US"/>
          </a:p>
        </p:txBody>
      </p:sp>
    </p:spTree>
    <p:extLst>
      <p:ext uri="{BB962C8B-B14F-4D97-AF65-F5344CB8AC3E}">
        <p14:creationId xmlns:p14="http://schemas.microsoft.com/office/powerpoint/2010/main" val="141045086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17893755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121234538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85726528-169B-F444-B387-26888A99A2EA}" type="slidenum">
              <a:rPr lang="en-US"/>
              <a:pPr>
                <a:defRPr/>
              </a:pPr>
              <a:t>‹#›</a:t>
            </a:fld>
            <a:endParaRPr lang="en-US"/>
          </a:p>
        </p:txBody>
      </p:sp>
    </p:spTree>
    <p:extLst>
      <p:ext uri="{BB962C8B-B14F-4D97-AF65-F5344CB8AC3E}">
        <p14:creationId xmlns:p14="http://schemas.microsoft.com/office/powerpoint/2010/main" val="156665493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0" y="914400"/>
            <a:ext cx="8686800" cy="2514600"/>
            <a:chOff x="0" y="576"/>
            <a:chExt cx="5472" cy="1584"/>
          </a:xfrm>
        </p:grpSpPr>
        <p:sp>
          <p:nvSpPr>
            <p:cNvPr id="5" name="Oval 7"/>
            <p:cNvSpPr>
              <a:spLocks noChangeArrowheads="1"/>
            </p:cNvSpPr>
            <p:nvPr/>
          </p:nvSpPr>
          <p:spPr bwMode="auto">
            <a:xfrm>
              <a:off x="144" y="576"/>
              <a:ext cx="1584" cy="1584"/>
            </a:xfrm>
            <a:prstGeom prst="ellipse">
              <a:avLst/>
            </a:prstGeom>
            <a:noFill/>
            <a:ln w="127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292929"/>
                </a:solidFill>
                <a:latin typeface="Arial" panose="020B0604020202020204" pitchFamily="34" charset="0"/>
                <a:cs typeface="Arial" panose="020B0604020202020204" pitchFamily="34" charset="0"/>
              </a:endParaRPr>
            </a:p>
          </p:txBody>
        </p:sp>
        <p:sp>
          <p:nvSpPr>
            <p:cNvPr id="6" name="Rectangle 8"/>
            <p:cNvSpPr>
              <a:spLocks noChangeArrowheads="1"/>
            </p:cNvSpPr>
            <p:nvPr/>
          </p:nvSpPr>
          <p:spPr bwMode="hidden">
            <a:xfrm>
              <a:off x="0" y="1056"/>
              <a:ext cx="2976" cy="7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b="1" i="0" dirty="0">
                <a:solidFill>
                  <a:srgbClr val="292929"/>
                </a:solidFill>
                <a:latin typeface="Times New Roman" charset="0"/>
                <a:cs typeface="Arial" panose="020B0604020202020204" pitchFamily="34" charset="0"/>
              </a:endParaRPr>
            </a:p>
          </p:txBody>
        </p:sp>
        <p:sp>
          <p:nvSpPr>
            <p:cNvPr id="7"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b="1" i="0" dirty="0">
                <a:solidFill>
                  <a:srgbClr val="292929"/>
                </a:solidFill>
                <a:latin typeface="Times New Roman" charset="0"/>
                <a:cs typeface="Arial" panose="020B0604020202020204" pitchFamily="34" charset="0"/>
              </a:endParaRPr>
            </a:p>
          </p:txBody>
        </p:sp>
        <p:sp>
          <p:nvSpPr>
            <p:cNvPr id="8" name="Freeform 10"/>
            <p:cNvSpPr>
              <a:spLocks noChangeArrowheads="1"/>
            </p:cNvSpPr>
            <p:nvPr/>
          </p:nvSpPr>
          <p:spPr bwMode="auto">
            <a:xfrm>
              <a:off x="384" y="960"/>
              <a:ext cx="144" cy="913"/>
            </a:xfrm>
            <a:custGeom>
              <a:avLst/>
              <a:gdLst>
                <a:gd name="T0" fmla="*/ 0 w 1000"/>
                <a:gd name="T1" fmla="*/ 369 h 1000"/>
                <a:gd name="T2" fmla="*/ 0 w 1000"/>
                <a:gd name="T3" fmla="*/ 369 h 1000"/>
                <a:gd name="T4" fmla="*/ 0 w 1000"/>
                <a:gd name="T5" fmla="*/ 0 h 1000"/>
                <a:gd name="T6" fmla="*/ 0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 name="Freeform 11"/>
            <p:cNvSpPr>
              <a:spLocks noChangeArrowheads="1"/>
            </p:cNvSpPr>
            <p:nvPr/>
          </p:nvSpPr>
          <p:spPr bwMode="auto">
            <a:xfrm>
              <a:off x="4944" y="762"/>
              <a:ext cx="165" cy="864"/>
            </a:xfrm>
            <a:custGeom>
              <a:avLst/>
              <a:gdLst>
                <a:gd name="T0" fmla="*/ 0 w 1000"/>
                <a:gd name="T1" fmla="*/ 0 h 1000"/>
                <a:gd name="T2" fmla="*/ 0 w 1000"/>
                <a:gd name="T3" fmla="*/ 0 h 1000"/>
                <a:gd name="T4" fmla="*/ 0 w 1000"/>
                <a:gd name="T5" fmla="*/ 200 h 1000"/>
                <a:gd name="T6" fmla="*/ 0 w 1000"/>
                <a:gd name="T7" fmla="*/ 20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458754" name="Rectangle 2"/>
          <p:cNvSpPr>
            <a:spLocks noGrp="1" noChangeArrowheads="1"/>
          </p:cNvSpPr>
          <p:nvPr>
            <p:ph type="subTitle" idx="1"/>
          </p:nvPr>
        </p:nvSpPr>
        <p:spPr>
          <a:xfrm>
            <a:off x="2286000" y="3581400"/>
            <a:ext cx="5638800" cy="1905000"/>
          </a:xfrm>
        </p:spPr>
        <p:txBody>
          <a:bodyPr/>
          <a:lstStyle>
            <a:lvl1pPr marL="0" indent="0">
              <a:buFont typeface="Wingdings" charset="0"/>
              <a:buNone/>
              <a:defRPr b="1" i="0">
                <a:latin typeface="Arial" panose="020B0604020202020204" pitchFamily="34" charset="0"/>
                <a:cs typeface="Arial" panose="020B0604020202020204" pitchFamily="34" charset="0"/>
              </a:defRPr>
            </a:lvl1pPr>
          </a:lstStyle>
          <a:p>
            <a:pPr lvl="0"/>
            <a:r>
              <a:rPr lang="en-GB" noProof="0" dirty="0"/>
              <a:t>Click to edit Master subtitle style</a:t>
            </a:r>
          </a:p>
        </p:txBody>
      </p:sp>
      <p:sp>
        <p:nvSpPr>
          <p:cNvPr id="458764" name="Rectangle 12"/>
          <p:cNvSpPr>
            <a:spLocks noGrp="1" noChangeArrowheads="1"/>
          </p:cNvSpPr>
          <p:nvPr>
            <p:ph type="ctrTitle"/>
          </p:nvPr>
        </p:nvSpPr>
        <p:spPr>
          <a:xfrm>
            <a:off x="838200" y="1443038"/>
            <a:ext cx="7086600" cy="1600200"/>
          </a:xfrm>
        </p:spPr>
        <p:txBody>
          <a:bodyPr anchor="ctr"/>
          <a:lstStyle>
            <a:lvl1pPr>
              <a:defRPr b="1" i="0">
                <a:latin typeface="Arial" panose="020B0604020202020204" pitchFamily="34" charset="0"/>
                <a:cs typeface="Arial" panose="020B0604020202020204" pitchFamily="34" charset="0"/>
              </a:defRPr>
            </a:lvl1pPr>
          </a:lstStyle>
          <a:p>
            <a:pPr lvl="0"/>
            <a:r>
              <a:rPr lang="en-GB" noProof="0" dirty="0"/>
              <a:t>Click to edit Master title style</a:t>
            </a:r>
          </a:p>
        </p:txBody>
      </p:sp>
      <p:sp>
        <p:nvSpPr>
          <p:cNvPr id="10" name="Rectangle 3"/>
          <p:cNvSpPr>
            <a:spLocks noGrp="1" noChangeArrowheads="1"/>
          </p:cNvSpPr>
          <p:nvPr>
            <p:ph type="dt" sz="half" idx="10"/>
          </p:nvPr>
        </p:nvSpPr>
        <p:spPr>
          <a:xfrm>
            <a:off x="685800" y="6248400"/>
            <a:ext cx="1905000" cy="457200"/>
          </a:xfrm>
        </p:spPr>
        <p:txBody>
          <a:bodyPr/>
          <a:lstStyle>
            <a:lvl1pPr>
              <a:defRPr b="1" i="0">
                <a:latin typeface="Engravers MT" charset="0"/>
                <a:cs typeface="Arial" panose="020B0604020202020204" pitchFamily="34" charset="0"/>
              </a:defRPr>
            </a:lvl1pPr>
          </a:lstStyle>
          <a:p>
            <a:pPr>
              <a:defRPr/>
            </a:pPr>
            <a:endParaRPr lang="en-GB" dirty="0"/>
          </a:p>
        </p:txBody>
      </p:sp>
      <p:sp>
        <p:nvSpPr>
          <p:cNvPr id="11" name="Rectangle 4"/>
          <p:cNvSpPr>
            <a:spLocks noGrp="1" noChangeArrowheads="1"/>
          </p:cNvSpPr>
          <p:nvPr>
            <p:ph type="ftr" sz="quarter" idx="11"/>
          </p:nvPr>
        </p:nvSpPr>
        <p:spPr>
          <a:xfrm>
            <a:off x="3124200" y="6248400"/>
            <a:ext cx="2895600" cy="457200"/>
          </a:xfrm>
        </p:spPr>
        <p:txBody>
          <a:bodyPr/>
          <a:lstStyle>
            <a:lvl1pPr>
              <a:defRPr b="1" i="0">
                <a:latin typeface="Engravers MT" charset="0"/>
                <a:cs typeface="Arial" panose="020B0604020202020204" pitchFamily="34" charset="0"/>
              </a:defRPr>
            </a:lvl1pPr>
          </a:lstStyle>
          <a:p>
            <a:pPr>
              <a:defRPr/>
            </a:pPr>
            <a:endParaRPr lang="en-GB" dirty="0"/>
          </a:p>
        </p:txBody>
      </p:sp>
      <p:sp>
        <p:nvSpPr>
          <p:cNvPr id="12" name="Rectangle 5"/>
          <p:cNvSpPr>
            <a:spLocks noGrp="1" noChangeArrowheads="1"/>
          </p:cNvSpPr>
          <p:nvPr>
            <p:ph type="sldNum" sz="quarter" idx="12"/>
          </p:nvPr>
        </p:nvSpPr>
        <p:spPr>
          <a:xfrm>
            <a:off x="6553200" y="6248400"/>
            <a:ext cx="1905000" cy="457200"/>
          </a:xfrm>
        </p:spPr>
        <p:txBody>
          <a:bodyPr/>
          <a:lstStyle>
            <a:lvl1pPr>
              <a:defRPr b="1">
                <a:latin typeface="Engravers MT" charset="0"/>
              </a:defRPr>
            </a:lvl1pPr>
          </a:lstStyle>
          <a:p>
            <a:pPr>
              <a:defRPr/>
            </a:pPr>
            <a:fld id="{F7BA2453-275A-F441-BBED-B7FD172CB727}" type="slidenum">
              <a:rPr lang="en-GB"/>
              <a:pPr>
                <a:defRPr/>
              </a:pPr>
              <a:t>‹#›</a:t>
            </a:fld>
            <a:endParaRPr lang="en-GB"/>
          </a:p>
        </p:txBody>
      </p:sp>
    </p:spTree>
    <p:extLst>
      <p:ext uri="{BB962C8B-B14F-4D97-AF65-F5344CB8AC3E}">
        <p14:creationId xmlns:p14="http://schemas.microsoft.com/office/powerpoint/2010/main" val="3821852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B30FC-3D07-B448-B8D0-C0F7D11073A9}" type="slidenum">
              <a:rPr lang="en-US" smtClean="0"/>
              <a:pPr>
                <a:defRPr/>
              </a:pPr>
              <a:t>‹#›</a:t>
            </a:fld>
            <a:endParaRPr lang="en-US" dirty="0"/>
          </a:p>
        </p:txBody>
      </p:sp>
    </p:spTree>
    <p:extLst>
      <p:ext uri="{BB962C8B-B14F-4D97-AF65-F5344CB8AC3E}">
        <p14:creationId xmlns:p14="http://schemas.microsoft.com/office/powerpoint/2010/main" val="3181021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81B2B7-2A52-C34F-AC40-4E607E00543C}" type="slidenum">
              <a:rPr lang="en-US" smtClean="0"/>
              <a:pPr>
                <a:defRPr/>
              </a:pPr>
              <a:t>‹#›</a:t>
            </a:fld>
            <a:endParaRPr lang="en-US" dirty="0"/>
          </a:p>
        </p:txBody>
      </p:sp>
    </p:spTree>
    <p:extLst>
      <p:ext uri="{BB962C8B-B14F-4D97-AF65-F5344CB8AC3E}">
        <p14:creationId xmlns:p14="http://schemas.microsoft.com/office/powerpoint/2010/main" val="260050162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2F5AD80C-B356-0744-A59C-90C982C5E3BD}" type="slidenum">
              <a:rPr lang="en-GB"/>
              <a:pPr>
                <a:defRPr/>
              </a:pPr>
              <a:t>‹#›</a:t>
            </a:fld>
            <a:endParaRPr lang="en-GB"/>
          </a:p>
        </p:txBody>
      </p:sp>
    </p:spTree>
    <p:extLst>
      <p:ext uri="{BB962C8B-B14F-4D97-AF65-F5344CB8AC3E}">
        <p14:creationId xmlns:p14="http://schemas.microsoft.com/office/powerpoint/2010/main" val="85160273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B7FB0EF5-9DE0-1349-A613-350B553B44DD}" type="slidenum">
              <a:rPr lang="en-GB"/>
              <a:pPr>
                <a:defRPr/>
              </a:pPr>
              <a:t>‹#›</a:t>
            </a:fld>
            <a:endParaRPr lang="en-GB"/>
          </a:p>
        </p:txBody>
      </p:sp>
    </p:spTree>
    <p:extLst>
      <p:ext uri="{BB962C8B-B14F-4D97-AF65-F5344CB8AC3E}">
        <p14:creationId xmlns:p14="http://schemas.microsoft.com/office/powerpoint/2010/main" val="381293560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56163" y="1981200"/>
            <a:ext cx="3754437"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C448F649-44F9-294B-BB42-626F5A38E0CE}" type="slidenum">
              <a:rPr lang="en-GB"/>
              <a:pPr>
                <a:defRPr/>
              </a:pPr>
              <a:t>‹#›</a:t>
            </a:fld>
            <a:endParaRPr lang="en-GB"/>
          </a:p>
        </p:txBody>
      </p:sp>
    </p:spTree>
    <p:extLst>
      <p:ext uri="{BB962C8B-B14F-4D97-AF65-F5344CB8AC3E}">
        <p14:creationId xmlns:p14="http://schemas.microsoft.com/office/powerpoint/2010/main" val="334561542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8"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9" name="Rectangle 8"/>
          <p:cNvSpPr>
            <a:spLocks noGrp="1" noChangeArrowheads="1"/>
          </p:cNvSpPr>
          <p:nvPr>
            <p:ph type="sldNum" sz="quarter" idx="12"/>
          </p:nvPr>
        </p:nvSpPr>
        <p:spPr/>
        <p:txBody>
          <a:bodyPr/>
          <a:lstStyle>
            <a:lvl1pPr>
              <a:defRPr b="1">
                <a:latin typeface="Engravers MT" charset="0"/>
              </a:defRPr>
            </a:lvl1pPr>
          </a:lstStyle>
          <a:p>
            <a:pPr>
              <a:defRPr/>
            </a:pPr>
            <a:fld id="{6A4E160E-9823-CE48-8935-EBC6FE99B6A2}" type="slidenum">
              <a:rPr lang="en-GB"/>
              <a:pPr>
                <a:defRPr/>
              </a:pPr>
              <a:t>‹#›</a:t>
            </a:fld>
            <a:endParaRPr lang="en-GB"/>
          </a:p>
        </p:txBody>
      </p:sp>
    </p:spTree>
    <p:extLst>
      <p:ext uri="{BB962C8B-B14F-4D97-AF65-F5344CB8AC3E}">
        <p14:creationId xmlns:p14="http://schemas.microsoft.com/office/powerpoint/2010/main" val="306618379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8"/>
          <p:cNvSpPr>
            <a:spLocks noGrp="1" noChangeArrowheads="1"/>
          </p:cNvSpPr>
          <p:nvPr>
            <p:ph type="sldNum" sz="quarter" idx="12"/>
          </p:nvPr>
        </p:nvSpPr>
        <p:spPr/>
        <p:txBody>
          <a:bodyPr/>
          <a:lstStyle>
            <a:lvl1pPr>
              <a:defRPr b="1">
                <a:latin typeface="Engravers MT" charset="0"/>
              </a:defRPr>
            </a:lvl1pPr>
          </a:lstStyle>
          <a:p>
            <a:pPr>
              <a:defRPr/>
            </a:pPr>
            <a:fld id="{3896333D-EEF2-5144-8AE9-374C1DB81E9A}" type="slidenum">
              <a:rPr lang="en-GB"/>
              <a:pPr>
                <a:defRPr/>
              </a:pPr>
              <a:t>‹#›</a:t>
            </a:fld>
            <a:endParaRPr lang="en-GB"/>
          </a:p>
        </p:txBody>
      </p:sp>
    </p:spTree>
    <p:extLst>
      <p:ext uri="{BB962C8B-B14F-4D97-AF65-F5344CB8AC3E}">
        <p14:creationId xmlns:p14="http://schemas.microsoft.com/office/powerpoint/2010/main" val="40023093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3"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8"/>
          <p:cNvSpPr>
            <a:spLocks noGrp="1" noChangeArrowheads="1"/>
          </p:cNvSpPr>
          <p:nvPr>
            <p:ph type="sldNum" sz="quarter" idx="12"/>
          </p:nvPr>
        </p:nvSpPr>
        <p:spPr/>
        <p:txBody>
          <a:bodyPr/>
          <a:lstStyle>
            <a:lvl1pPr>
              <a:defRPr b="1">
                <a:latin typeface="Engravers MT" charset="0"/>
              </a:defRPr>
            </a:lvl1pPr>
          </a:lstStyle>
          <a:p>
            <a:pPr>
              <a:defRPr/>
            </a:pPr>
            <a:fld id="{52AAB202-A4B3-D542-85B9-48E68D53F096}" type="slidenum">
              <a:rPr lang="en-GB"/>
              <a:pPr>
                <a:defRPr/>
              </a:pPr>
              <a:t>‹#›</a:t>
            </a:fld>
            <a:endParaRPr lang="en-GB"/>
          </a:p>
        </p:txBody>
      </p:sp>
    </p:spTree>
    <p:extLst>
      <p:ext uri="{BB962C8B-B14F-4D97-AF65-F5344CB8AC3E}">
        <p14:creationId xmlns:p14="http://schemas.microsoft.com/office/powerpoint/2010/main" val="51661496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5775488F-EDE6-DB4E-9E4A-FC0BC1584353}" type="slidenum">
              <a:rPr lang="en-GB"/>
              <a:pPr>
                <a:defRPr/>
              </a:pPr>
              <a:t>‹#›</a:t>
            </a:fld>
            <a:endParaRPr lang="en-GB"/>
          </a:p>
        </p:txBody>
      </p:sp>
    </p:spTree>
    <p:extLst>
      <p:ext uri="{BB962C8B-B14F-4D97-AF65-F5344CB8AC3E}">
        <p14:creationId xmlns:p14="http://schemas.microsoft.com/office/powerpoint/2010/main" val="347910244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55C60EE8-9140-AD43-8F54-022323BCD04F}" type="slidenum">
              <a:rPr lang="en-GB"/>
              <a:pPr>
                <a:defRPr/>
              </a:pPr>
              <a:t>‹#›</a:t>
            </a:fld>
            <a:endParaRPr lang="en-GB"/>
          </a:p>
        </p:txBody>
      </p:sp>
    </p:spTree>
    <p:extLst>
      <p:ext uri="{BB962C8B-B14F-4D97-AF65-F5344CB8AC3E}">
        <p14:creationId xmlns:p14="http://schemas.microsoft.com/office/powerpoint/2010/main" val="49075279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C56058E5-6DA1-FC4C-B1D7-D4FF470749E1}" type="slidenum">
              <a:rPr lang="en-GB"/>
              <a:pPr>
                <a:defRPr/>
              </a:pPr>
              <a:t>‹#›</a:t>
            </a:fld>
            <a:endParaRPr lang="en-GB"/>
          </a:p>
        </p:txBody>
      </p:sp>
    </p:spTree>
    <p:extLst>
      <p:ext uri="{BB962C8B-B14F-4D97-AF65-F5344CB8AC3E}">
        <p14:creationId xmlns:p14="http://schemas.microsoft.com/office/powerpoint/2010/main" val="37098765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96838"/>
            <a:ext cx="1919287" cy="599916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07092633-583B-3346-8558-64CB71DEF427}" type="slidenum">
              <a:rPr lang="en-GB"/>
              <a:pPr>
                <a:defRPr/>
              </a:pPr>
              <a:t>‹#›</a:t>
            </a:fld>
            <a:endParaRPr lang="en-GB"/>
          </a:p>
        </p:txBody>
      </p:sp>
    </p:spTree>
    <p:extLst>
      <p:ext uri="{BB962C8B-B14F-4D97-AF65-F5344CB8AC3E}">
        <p14:creationId xmlns:p14="http://schemas.microsoft.com/office/powerpoint/2010/main" val="2723689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9265CF6-BF49-FF4E-9171-10F019ECDE3A}" type="slidenum">
              <a:rPr lang="en-US" smtClean="0"/>
              <a:pPr>
                <a:defRPr/>
              </a:pPr>
              <a:t>‹#›</a:t>
            </a:fld>
            <a:endParaRPr lang="en-US" dirty="0"/>
          </a:p>
        </p:txBody>
      </p:sp>
    </p:spTree>
    <p:extLst>
      <p:ext uri="{BB962C8B-B14F-4D97-AF65-F5344CB8AC3E}">
        <p14:creationId xmlns:p14="http://schemas.microsoft.com/office/powerpoint/2010/main" val="247689266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6A59571-081D-FC42-BB82-4DF7897BE280}" type="slidenum">
              <a:rPr lang="en-GB"/>
              <a:pPr>
                <a:defRPr/>
              </a:pPr>
              <a:t>‹#›</a:t>
            </a:fld>
            <a:endParaRPr lang="en-GB"/>
          </a:p>
        </p:txBody>
      </p:sp>
    </p:spTree>
    <p:extLst>
      <p:ext uri="{BB962C8B-B14F-4D97-AF65-F5344CB8AC3E}">
        <p14:creationId xmlns:p14="http://schemas.microsoft.com/office/powerpoint/2010/main" val="69956429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99023D4A-A513-0444-BBA7-BB4FCCD79B54}" type="slidenum">
              <a:rPr lang="en-GB"/>
              <a:pPr>
                <a:defRPr/>
              </a:pPr>
              <a:t>‹#›</a:t>
            </a:fld>
            <a:endParaRPr lang="en-GB"/>
          </a:p>
        </p:txBody>
      </p:sp>
    </p:spTree>
    <p:extLst>
      <p:ext uri="{BB962C8B-B14F-4D97-AF65-F5344CB8AC3E}">
        <p14:creationId xmlns:p14="http://schemas.microsoft.com/office/powerpoint/2010/main" val="423537921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A4986A3A-E448-7B47-99CD-0EB888E095E8}" type="slidenum">
              <a:rPr lang="en-GB"/>
              <a:pPr>
                <a:defRPr/>
              </a:pPr>
              <a:t>‹#›</a:t>
            </a:fld>
            <a:endParaRPr lang="en-GB"/>
          </a:p>
        </p:txBody>
      </p:sp>
    </p:spTree>
    <p:extLst>
      <p:ext uri="{BB962C8B-B14F-4D97-AF65-F5344CB8AC3E}">
        <p14:creationId xmlns:p14="http://schemas.microsoft.com/office/powerpoint/2010/main" val="362718544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5CA04E0F-77BD-A14D-9E90-1B636BD8176C}" type="slidenum">
              <a:rPr lang="en-GB"/>
              <a:pPr>
                <a:defRPr/>
              </a:pPr>
              <a:t>‹#›</a:t>
            </a:fld>
            <a:endParaRPr lang="en-GB"/>
          </a:p>
        </p:txBody>
      </p:sp>
    </p:spTree>
    <p:extLst>
      <p:ext uri="{BB962C8B-B14F-4D97-AF65-F5344CB8AC3E}">
        <p14:creationId xmlns:p14="http://schemas.microsoft.com/office/powerpoint/2010/main" val="396774355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D77FCCFE-CFCE-BD4D-BA48-9E837F0137D8}" type="slidenum">
              <a:rPr lang="en-GB"/>
              <a:pPr>
                <a:defRPr/>
              </a:pPr>
              <a:t>‹#›</a:t>
            </a:fld>
            <a:endParaRPr lang="en-GB"/>
          </a:p>
        </p:txBody>
      </p:sp>
    </p:spTree>
    <p:extLst>
      <p:ext uri="{BB962C8B-B14F-4D97-AF65-F5344CB8AC3E}">
        <p14:creationId xmlns:p14="http://schemas.microsoft.com/office/powerpoint/2010/main" val="198947638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08DBC9BF-F848-E048-82D7-105B73911BFA}" type="slidenum">
              <a:rPr lang="en-GB"/>
              <a:pPr>
                <a:defRPr/>
              </a:pPr>
              <a:t>‹#›</a:t>
            </a:fld>
            <a:endParaRPr lang="en-GB"/>
          </a:p>
        </p:txBody>
      </p:sp>
    </p:spTree>
    <p:extLst>
      <p:ext uri="{BB962C8B-B14F-4D97-AF65-F5344CB8AC3E}">
        <p14:creationId xmlns:p14="http://schemas.microsoft.com/office/powerpoint/2010/main" val="337449705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EC5962A4-9825-A94B-A256-DEF79632B4A4}" type="slidenum">
              <a:rPr lang="en-GB"/>
              <a:pPr>
                <a:defRPr/>
              </a:pPr>
              <a:t>‹#›</a:t>
            </a:fld>
            <a:endParaRPr lang="en-GB"/>
          </a:p>
        </p:txBody>
      </p:sp>
    </p:spTree>
    <p:extLst>
      <p:ext uri="{BB962C8B-B14F-4D97-AF65-F5344CB8AC3E}">
        <p14:creationId xmlns:p14="http://schemas.microsoft.com/office/powerpoint/2010/main" val="6346777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BA1573FC-96D6-4B4D-AA4C-D454E481CC15}" type="slidenum">
              <a:rPr lang="en-GB"/>
              <a:pPr>
                <a:defRPr/>
              </a:pPr>
              <a:t>‹#›</a:t>
            </a:fld>
            <a:endParaRPr lang="en-GB"/>
          </a:p>
        </p:txBody>
      </p:sp>
    </p:spTree>
    <p:extLst>
      <p:ext uri="{BB962C8B-B14F-4D97-AF65-F5344CB8AC3E}">
        <p14:creationId xmlns:p14="http://schemas.microsoft.com/office/powerpoint/2010/main" val="358110286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8BBD7CE4-150F-784D-892E-C15E1DDC36EF}" type="slidenum">
              <a:rPr lang="en-GB"/>
              <a:pPr>
                <a:defRPr/>
              </a:pPr>
              <a:t>‹#›</a:t>
            </a:fld>
            <a:endParaRPr lang="en-GB"/>
          </a:p>
        </p:txBody>
      </p:sp>
    </p:spTree>
    <p:extLst>
      <p:ext uri="{BB962C8B-B14F-4D97-AF65-F5344CB8AC3E}">
        <p14:creationId xmlns:p14="http://schemas.microsoft.com/office/powerpoint/2010/main" val="44880726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49207008-8291-EA4A-A561-A7B02C894FD1}" type="slidenum">
              <a:rPr lang="en-GB"/>
              <a:pPr>
                <a:defRPr/>
              </a:pPr>
              <a:t>‹#›</a:t>
            </a:fld>
            <a:endParaRPr lang="en-GB"/>
          </a:p>
        </p:txBody>
      </p:sp>
    </p:spTree>
    <p:extLst>
      <p:ext uri="{BB962C8B-B14F-4D97-AF65-F5344CB8AC3E}">
        <p14:creationId xmlns:p14="http://schemas.microsoft.com/office/powerpoint/2010/main" val="906931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0C73E5B-E246-3248-8B59-3BB46D3A9DB9}" type="slidenum">
              <a:rPr lang="en-US" smtClean="0"/>
              <a:pPr>
                <a:defRPr/>
              </a:pPr>
              <a:t>‹#›</a:t>
            </a:fld>
            <a:endParaRPr lang="en-US" dirty="0"/>
          </a:p>
        </p:txBody>
      </p:sp>
    </p:spTree>
    <p:extLst>
      <p:ext uri="{BB962C8B-B14F-4D97-AF65-F5344CB8AC3E}">
        <p14:creationId xmlns:p14="http://schemas.microsoft.com/office/powerpoint/2010/main" val="124411286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D6B0C0CD-D7FD-2647-B153-BC88CB5BC5C0}" type="slidenum">
              <a:rPr lang="en-GB"/>
              <a:pPr>
                <a:defRPr/>
              </a:pPr>
              <a:t>‹#›</a:t>
            </a:fld>
            <a:endParaRPr lang="en-GB"/>
          </a:p>
        </p:txBody>
      </p:sp>
    </p:spTree>
    <p:extLst>
      <p:ext uri="{BB962C8B-B14F-4D97-AF65-F5344CB8AC3E}">
        <p14:creationId xmlns:p14="http://schemas.microsoft.com/office/powerpoint/2010/main" val="234428415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9" name="Freeform 1029"/>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 name="Freeform 1030"/>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32"/>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6" name="Freeform 1033"/>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92203" name="Rectangle 1035"/>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3922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b="1" i="0">
                <a:latin typeface="Engravers MT" charset="0"/>
                <a:cs typeface="Arial" panose="020B0604020202020204" pitchFamily="34" charset="0"/>
              </a:defRPr>
            </a:lvl1pPr>
          </a:lstStyle>
          <a:p>
            <a:pPr>
              <a:defRPr/>
            </a:pPr>
            <a:endParaRPr lang="en-US" dirty="0"/>
          </a:p>
        </p:txBody>
      </p:sp>
      <p:sp>
        <p:nvSpPr>
          <p:cNvPr id="14" name="Rectangle 1038"/>
          <p:cNvSpPr>
            <a:spLocks noGrp="1" noChangeArrowheads="1"/>
          </p:cNvSpPr>
          <p:nvPr>
            <p:ph type="ftr" sz="quarter" idx="11"/>
          </p:nvPr>
        </p:nvSpPr>
        <p:spPr>
          <a:xfrm>
            <a:off x="3124200" y="6251575"/>
            <a:ext cx="2895600" cy="476250"/>
          </a:xfrm>
        </p:spPr>
        <p:txBody>
          <a:bodyPr/>
          <a:lstStyle>
            <a:lvl1pPr>
              <a:defRPr b="1" i="0">
                <a:latin typeface="Engravers MT" charset="0"/>
                <a:cs typeface="Arial" panose="020B0604020202020204" pitchFamily="34" charset="0"/>
              </a:defRPr>
            </a:lvl1pPr>
          </a:lstStyle>
          <a:p>
            <a:pPr>
              <a:defRPr/>
            </a:pPr>
            <a:endParaRPr lang="en-US" dirty="0"/>
          </a:p>
        </p:txBody>
      </p:sp>
      <p:sp>
        <p:nvSpPr>
          <p:cNvPr id="15" name="Rectangle 1039"/>
          <p:cNvSpPr>
            <a:spLocks noGrp="1" noChangeArrowheads="1"/>
          </p:cNvSpPr>
          <p:nvPr>
            <p:ph type="sldNum" sz="quarter" idx="12"/>
          </p:nvPr>
        </p:nvSpPr>
        <p:spPr>
          <a:xfrm>
            <a:off x="6553200" y="6254750"/>
            <a:ext cx="2133600" cy="476250"/>
          </a:xfrm>
        </p:spPr>
        <p:txBody>
          <a:bodyPr/>
          <a:lstStyle>
            <a:lvl1pPr>
              <a:defRPr b="1">
                <a:latin typeface="Engravers MT" charset="0"/>
              </a:defRPr>
            </a:lvl1pPr>
          </a:lstStyle>
          <a:p>
            <a:pPr>
              <a:defRPr/>
            </a:pPr>
            <a:fld id="{34B12D1E-BE62-7546-A390-A6A20C8AB6EA}" type="slidenum">
              <a:rPr lang="en-US"/>
              <a:pPr>
                <a:defRPr/>
              </a:pPr>
              <a:t>‹#›</a:t>
            </a:fld>
            <a:endParaRPr lang="en-US"/>
          </a:p>
        </p:txBody>
      </p:sp>
    </p:spTree>
    <p:extLst>
      <p:ext uri="{BB962C8B-B14F-4D97-AF65-F5344CB8AC3E}">
        <p14:creationId xmlns:p14="http://schemas.microsoft.com/office/powerpoint/2010/main" val="156740069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215BCF2C-C78E-654E-B4D8-39F026F02976}"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8597621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546FB6C5-C34B-A643-9001-D85D3A4CC8C4}"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4480086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CABC0E9B-8CCF-F543-8CE6-26498728805A}"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17274523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8" name="Rectangle 1027"/>
          <p:cNvSpPr>
            <a:spLocks noGrp="1" noChangeArrowheads="1"/>
          </p:cNvSpPr>
          <p:nvPr>
            <p:ph type="sldNum" sz="quarter" idx="11"/>
          </p:nvPr>
        </p:nvSpPr>
        <p:spPr/>
        <p:txBody>
          <a:bodyPr/>
          <a:lstStyle>
            <a:lvl1pPr>
              <a:defRPr b="1">
                <a:latin typeface="Engravers MT" charset="0"/>
              </a:defRPr>
            </a:lvl1pPr>
          </a:lstStyle>
          <a:p>
            <a:pPr>
              <a:defRPr/>
            </a:pPr>
            <a:fld id="{D754FBFE-6BF1-AE4C-BDF1-853CB17E5CDE}" type="slidenum">
              <a:rPr lang="en-US"/>
              <a:pPr>
                <a:defRPr/>
              </a:pPr>
              <a:t>‹#›</a:t>
            </a:fld>
            <a:endParaRPr lang="en-US"/>
          </a:p>
        </p:txBody>
      </p:sp>
      <p:sp>
        <p:nvSpPr>
          <p:cNvPr id="9"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52284640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4" name="Rectangle 1027"/>
          <p:cNvSpPr>
            <a:spLocks noGrp="1" noChangeArrowheads="1"/>
          </p:cNvSpPr>
          <p:nvPr>
            <p:ph type="sldNum" sz="quarter" idx="11"/>
          </p:nvPr>
        </p:nvSpPr>
        <p:spPr/>
        <p:txBody>
          <a:bodyPr/>
          <a:lstStyle>
            <a:lvl1pPr>
              <a:defRPr b="1">
                <a:latin typeface="Engravers MT" charset="0"/>
              </a:defRPr>
            </a:lvl1pPr>
          </a:lstStyle>
          <a:p>
            <a:pPr>
              <a:defRPr/>
            </a:pPr>
            <a:fld id="{993DD271-AC5E-554E-B910-F6BBDB9BE6B1}" type="slidenum">
              <a:rPr lang="en-US"/>
              <a:pPr>
                <a:defRPr/>
              </a:pPr>
              <a:t>‹#›</a:t>
            </a:fld>
            <a:endParaRPr lang="en-US"/>
          </a:p>
        </p:txBody>
      </p:sp>
      <p:sp>
        <p:nvSpPr>
          <p:cNvPr id="5"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2097536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3" name="Rectangle 1027"/>
          <p:cNvSpPr>
            <a:spLocks noGrp="1" noChangeArrowheads="1"/>
          </p:cNvSpPr>
          <p:nvPr>
            <p:ph type="sldNum" sz="quarter" idx="11"/>
          </p:nvPr>
        </p:nvSpPr>
        <p:spPr/>
        <p:txBody>
          <a:bodyPr/>
          <a:lstStyle>
            <a:lvl1pPr>
              <a:defRPr b="1">
                <a:latin typeface="Engravers MT" charset="0"/>
              </a:defRPr>
            </a:lvl1pPr>
          </a:lstStyle>
          <a:p>
            <a:pPr>
              <a:defRPr/>
            </a:pPr>
            <a:fld id="{228E06DF-90BC-7F4E-82D2-7352EDAE7C7E}"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56757703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CBE43C4A-5286-254F-8464-D7C909997589}"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05105601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53374B99-632E-D045-87B1-85F5170E11F0}"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774550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D24F68-4492-B149-AFCA-9CE9ADCCBDFD}" type="slidenum">
              <a:rPr lang="en-US" smtClean="0"/>
              <a:pPr>
                <a:defRPr/>
              </a:pPr>
              <a:t>‹#›</a:t>
            </a:fld>
            <a:endParaRPr lang="en-US" dirty="0"/>
          </a:p>
        </p:txBody>
      </p:sp>
    </p:spTree>
    <p:extLst>
      <p:ext uri="{BB962C8B-B14F-4D97-AF65-F5344CB8AC3E}">
        <p14:creationId xmlns:p14="http://schemas.microsoft.com/office/powerpoint/2010/main" val="249344034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FD5F773A-D330-1A49-B1E6-EBFD541888B3}"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53221368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588D0897-B65A-1149-8835-E92A9910F277}"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85593340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b="1" i="0">
                <a:latin typeface="Arial" panose="020B0604020202020204" pitchFamily="34" charset="0"/>
              </a:defRPr>
            </a:lvl1pPr>
          </a:lstStyle>
          <a:p>
            <a:r>
              <a:rPr lang="en-US" dirty="0"/>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7843B5DF-8CF0-414C-AA3A-92B9DF7F6258}" type="slidenum">
              <a:rPr lang="en-US"/>
              <a:pPr>
                <a:defRPr/>
              </a:pPr>
              <a:t>‹#›</a:t>
            </a:fld>
            <a:endParaRPr lang="en-US"/>
          </a:p>
        </p:txBody>
      </p:sp>
    </p:spTree>
    <p:extLst>
      <p:ext uri="{BB962C8B-B14F-4D97-AF65-F5344CB8AC3E}">
        <p14:creationId xmlns:p14="http://schemas.microsoft.com/office/powerpoint/2010/main" val="352992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pPr>
                <a:defRPr/>
              </a:pPr>
              <a:t>‹#›</a:t>
            </a:fld>
            <a:endParaRPr lang="en-US"/>
          </a:p>
        </p:txBody>
      </p:sp>
    </p:spTree>
    <p:extLst>
      <p:ext uri="{BB962C8B-B14F-4D97-AF65-F5344CB8AC3E}">
        <p14:creationId xmlns:p14="http://schemas.microsoft.com/office/powerpoint/2010/main" val="304390110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190F02D-DD85-8443-9DD7-C353E0876793}" type="slidenum">
              <a:rPr lang="en-US"/>
              <a:pPr>
                <a:defRPr/>
              </a:pPr>
              <a:t>‹#›</a:t>
            </a:fld>
            <a:endParaRPr lang="en-US"/>
          </a:p>
        </p:txBody>
      </p:sp>
    </p:spTree>
    <p:extLst>
      <p:ext uri="{BB962C8B-B14F-4D97-AF65-F5344CB8AC3E}">
        <p14:creationId xmlns:p14="http://schemas.microsoft.com/office/powerpoint/2010/main" val="277388518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EFD8FA71-0A4C-2846-8F32-A1444B67AD6B}" type="slidenum">
              <a:rPr lang="en-US"/>
              <a:pPr>
                <a:defRPr/>
              </a:pPr>
              <a:t>‹#›</a:t>
            </a:fld>
            <a:endParaRPr lang="en-US"/>
          </a:p>
        </p:txBody>
      </p:sp>
    </p:spTree>
    <p:extLst>
      <p:ext uri="{BB962C8B-B14F-4D97-AF65-F5344CB8AC3E}">
        <p14:creationId xmlns:p14="http://schemas.microsoft.com/office/powerpoint/2010/main" val="55462247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DC11CE8F-3D0B-6C4E-883B-8263A9F7C257}" type="slidenum">
              <a:rPr lang="en-US"/>
              <a:pPr>
                <a:defRPr/>
              </a:pPr>
              <a:t>‹#›</a:t>
            </a:fld>
            <a:endParaRPr lang="en-US"/>
          </a:p>
        </p:txBody>
      </p:sp>
    </p:spTree>
    <p:extLst>
      <p:ext uri="{BB962C8B-B14F-4D97-AF65-F5344CB8AC3E}">
        <p14:creationId xmlns:p14="http://schemas.microsoft.com/office/powerpoint/2010/main" val="169899686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A9310E00-14DA-1949-9044-9707830BE543}" type="slidenum">
              <a:rPr lang="en-US"/>
              <a:pPr>
                <a:defRPr/>
              </a:pPr>
              <a:t>‹#›</a:t>
            </a:fld>
            <a:endParaRPr lang="en-US"/>
          </a:p>
        </p:txBody>
      </p:sp>
    </p:spTree>
    <p:extLst>
      <p:ext uri="{BB962C8B-B14F-4D97-AF65-F5344CB8AC3E}">
        <p14:creationId xmlns:p14="http://schemas.microsoft.com/office/powerpoint/2010/main" val="140916307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E7222A9-6732-A549-95E1-AF8D2029F55C}" type="slidenum">
              <a:rPr lang="en-US"/>
              <a:pPr>
                <a:defRPr/>
              </a:pPr>
              <a:t>‹#›</a:t>
            </a:fld>
            <a:endParaRPr lang="en-US"/>
          </a:p>
        </p:txBody>
      </p:sp>
    </p:spTree>
    <p:extLst>
      <p:ext uri="{BB962C8B-B14F-4D97-AF65-F5344CB8AC3E}">
        <p14:creationId xmlns:p14="http://schemas.microsoft.com/office/powerpoint/2010/main" val="134624060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DADB6B9D-94AC-3249-B470-BAF5410F6EEC}" type="slidenum">
              <a:rPr lang="en-US"/>
              <a:pPr>
                <a:defRPr/>
              </a:pPr>
              <a:t>‹#›</a:t>
            </a:fld>
            <a:endParaRPr lang="en-US"/>
          </a:p>
        </p:txBody>
      </p:sp>
    </p:spTree>
    <p:extLst>
      <p:ext uri="{BB962C8B-B14F-4D97-AF65-F5344CB8AC3E}">
        <p14:creationId xmlns:p14="http://schemas.microsoft.com/office/powerpoint/2010/main" val="2693761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786" name="Rectangle 1026"/>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118787" name="Rectangle 1027"/>
          <p:cNvSpPr>
            <a:spLocks noGrp="1" noChangeArrowheads="1"/>
          </p:cNvSpPr>
          <p:nvPr>
            <p:ph type="subTitle" idx="1"/>
          </p:nvPr>
        </p:nvSpPr>
        <p:spPr>
          <a:xfrm>
            <a:off x="2543175" y="3733800"/>
            <a:ext cx="4056063" cy="2286000"/>
          </a:xfrm>
        </p:spPr>
        <p:txBody>
          <a:bodyPr/>
          <a:lstStyle>
            <a:lvl1pPr marL="0" indent="0" algn="ctr">
              <a:buFont typeface="Monotype Sorts"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15EA75E-DD08-B94B-B59C-C943D4F8F5DB}" type="slidenum">
              <a:rPr lang="en-US"/>
              <a:pPr>
                <a:defRPr/>
              </a:pPr>
              <a:t>‹#›</a:t>
            </a:fld>
            <a:endParaRPr lang="en-US"/>
          </a:p>
        </p:txBody>
      </p:sp>
    </p:spTree>
    <p:extLst>
      <p:ext uri="{BB962C8B-B14F-4D97-AF65-F5344CB8AC3E}">
        <p14:creationId xmlns:p14="http://schemas.microsoft.com/office/powerpoint/2010/main" val="152354607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22B3DD-3192-6546-860D-7126FDF82FC2}" type="slidenum">
              <a:rPr lang="en-US"/>
              <a:pPr>
                <a:defRPr/>
              </a:pPr>
              <a:t>‹#›</a:t>
            </a:fld>
            <a:endParaRPr lang="en-US"/>
          </a:p>
        </p:txBody>
      </p:sp>
    </p:spTree>
    <p:extLst>
      <p:ext uri="{BB962C8B-B14F-4D97-AF65-F5344CB8AC3E}">
        <p14:creationId xmlns:p14="http://schemas.microsoft.com/office/powerpoint/2010/main" val="201900335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8A8839D-B1F8-B445-A6D6-0F07D3E1BB13}" type="slidenum">
              <a:rPr lang="en-US"/>
              <a:pPr>
                <a:defRPr/>
              </a:pPr>
              <a:t>‹#›</a:t>
            </a:fld>
            <a:endParaRPr lang="en-US"/>
          </a:p>
        </p:txBody>
      </p:sp>
    </p:spTree>
    <p:extLst>
      <p:ext uri="{BB962C8B-B14F-4D97-AF65-F5344CB8AC3E}">
        <p14:creationId xmlns:p14="http://schemas.microsoft.com/office/powerpoint/2010/main" val="305704386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F08AEA2-C696-C744-A750-8542A4644211}" type="slidenum">
              <a:rPr lang="en-US"/>
              <a:pPr>
                <a:defRPr/>
              </a:pPr>
              <a:t>‹#›</a:t>
            </a:fld>
            <a:endParaRPr lang="en-US"/>
          </a:p>
        </p:txBody>
      </p:sp>
    </p:spTree>
    <p:extLst>
      <p:ext uri="{BB962C8B-B14F-4D97-AF65-F5344CB8AC3E}">
        <p14:creationId xmlns:p14="http://schemas.microsoft.com/office/powerpoint/2010/main" val="308558046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B1C475F2-7647-1941-A5AF-5D04A28750B1}" type="slidenum">
              <a:rPr lang="en-US"/>
              <a:pPr>
                <a:defRPr/>
              </a:pPr>
              <a:t>‹#›</a:t>
            </a:fld>
            <a:endParaRPr lang="en-US"/>
          </a:p>
        </p:txBody>
      </p:sp>
    </p:spTree>
    <p:extLst>
      <p:ext uri="{BB962C8B-B14F-4D97-AF65-F5344CB8AC3E}">
        <p14:creationId xmlns:p14="http://schemas.microsoft.com/office/powerpoint/2010/main" val="200843959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81159D34-EC33-434A-BE66-7DAF9F40F426}" type="slidenum">
              <a:rPr lang="en-US"/>
              <a:pPr>
                <a:defRPr/>
              </a:pPr>
              <a:t>‹#›</a:t>
            </a:fld>
            <a:endParaRPr lang="en-US"/>
          </a:p>
        </p:txBody>
      </p:sp>
    </p:spTree>
    <p:extLst>
      <p:ext uri="{BB962C8B-B14F-4D97-AF65-F5344CB8AC3E}">
        <p14:creationId xmlns:p14="http://schemas.microsoft.com/office/powerpoint/2010/main" val="51140252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1FDC9A-43CB-F644-9A2B-3250F569F00F}" type="slidenum">
              <a:rPr lang="en-US"/>
              <a:pPr>
                <a:defRPr/>
              </a:pPr>
              <a:t>‹#›</a:t>
            </a:fld>
            <a:endParaRPr lang="en-US"/>
          </a:p>
        </p:txBody>
      </p:sp>
    </p:spTree>
    <p:extLst>
      <p:ext uri="{BB962C8B-B14F-4D97-AF65-F5344CB8AC3E}">
        <p14:creationId xmlns:p14="http://schemas.microsoft.com/office/powerpoint/2010/main" val="93096688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 name="Freeform 1047"/>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1048"/>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5" name="Freeform 1050"/>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051"/>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pPr lvl="0"/>
            <a:r>
              <a:rPr lang="en-US" noProof="0" dirty="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p>
        </p:txBody>
      </p:sp>
      <p:sp>
        <p:nvSpPr>
          <p:cNvPr id="42" name="Rectangle 1066"/>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3" name="Rectangle 1067"/>
          <p:cNvSpPr>
            <a:spLocks noGrp="1" noChangeArrowheads="1"/>
          </p:cNvSpPr>
          <p:nvPr>
            <p:ph type="sldNum" sz="quarter" idx="12"/>
          </p:nvPr>
        </p:nvSpPr>
        <p:spPr/>
        <p:txBody>
          <a:bodyPr/>
          <a:lstStyle>
            <a:lvl1pPr>
              <a:defRPr b="1"/>
            </a:lvl1pPr>
          </a:lstStyle>
          <a:p>
            <a:pPr>
              <a:defRPr/>
            </a:pPr>
            <a:fld id="{C2856D53-1CCF-D64E-A83B-B8A44DA11CAF}" type="slidenum">
              <a:rPr lang="en-US"/>
              <a:pPr>
                <a:defRPr/>
              </a:pPr>
              <a:t>‹#›</a:t>
            </a:fld>
            <a:endParaRPr lang="en-US"/>
          </a:p>
        </p:txBody>
      </p:sp>
    </p:spTree>
    <p:extLst>
      <p:ext uri="{BB962C8B-B14F-4D97-AF65-F5344CB8AC3E}">
        <p14:creationId xmlns:p14="http://schemas.microsoft.com/office/powerpoint/2010/main" val="107828483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7327109F-7543-844B-9656-A3679A7AF9E9}" type="slidenum">
              <a:rPr lang="en-US"/>
              <a:pPr>
                <a:defRPr/>
              </a:pPr>
              <a:t>‹#›</a:t>
            </a:fld>
            <a:endParaRPr lang="en-US"/>
          </a:p>
        </p:txBody>
      </p:sp>
    </p:spTree>
    <p:extLst>
      <p:ext uri="{BB962C8B-B14F-4D97-AF65-F5344CB8AC3E}">
        <p14:creationId xmlns:p14="http://schemas.microsoft.com/office/powerpoint/2010/main" val="126725268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4705C125-8EFE-C240-AED5-CCB6C558A039}" type="slidenum">
              <a:rPr lang="en-US"/>
              <a:pPr>
                <a:defRPr/>
              </a:pPr>
              <a:t>‹#›</a:t>
            </a:fld>
            <a:endParaRPr lang="en-US"/>
          </a:p>
        </p:txBody>
      </p:sp>
    </p:spTree>
    <p:extLst>
      <p:ext uri="{BB962C8B-B14F-4D97-AF65-F5344CB8AC3E}">
        <p14:creationId xmlns:p14="http://schemas.microsoft.com/office/powerpoint/2010/main" val="118826989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7A6AC305-697F-FE4E-B91C-348372E0CB5D}" type="slidenum">
              <a:rPr lang="en-US"/>
              <a:pPr>
                <a:defRPr/>
              </a:pPr>
              <a:t>‹#›</a:t>
            </a:fld>
            <a:endParaRPr lang="en-US"/>
          </a:p>
        </p:txBody>
      </p:sp>
    </p:spTree>
    <p:extLst>
      <p:ext uri="{BB962C8B-B14F-4D97-AF65-F5344CB8AC3E}">
        <p14:creationId xmlns:p14="http://schemas.microsoft.com/office/powerpoint/2010/main" val="2102260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9868DEB-0039-4F47-AF77-C430A96C582D}" type="slidenum">
              <a:rPr lang="en-US"/>
              <a:pPr>
                <a:defRPr/>
              </a:pPr>
              <a:t>‹#›</a:t>
            </a:fld>
            <a:endParaRPr lang="en-US"/>
          </a:p>
        </p:txBody>
      </p:sp>
    </p:spTree>
    <p:extLst>
      <p:ext uri="{BB962C8B-B14F-4D97-AF65-F5344CB8AC3E}">
        <p14:creationId xmlns:p14="http://schemas.microsoft.com/office/powerpoint/2010/main" val="309830410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66"/>
          <p:cNvSpPr>
            <a:spLocks noGrp="1" noChangeArrowheads="1"/>
          </p:cNvSpPr>
          <p:nvPr>
            <p:ph type="sldNum" sz="quarter" idx="12"/>
          </p:nvPr>
        </p:nvSpPr>
        <p:spPr/>
        <p:txBody>
          <a:bodyPr/>
          <a:lstStyle>
            <a:lvl1pPr>
              <a:defRPr b="1"/>
            </a:lvl1pPr>
          </a:lstStyle>
          <a:p>
            <a:pPr>
              <a:defRPr/>
            </a:pPr>
            <a:fld id="{F0BCE7A9-126B-B74E-A967-12FD62F8C34E}" type="slidenum">
              <a:rPr lang="en-US"/>
              <a:pPr>
                <a:defRPr/>
              </a:pPr>
              <a:t>‹#›</a:t>
            </a:fld>
            <a:endParaRPr lang="en-US"/>
          </a:p>
        </p:txBody>
      </p:sp>
    </p:spTree>
    <p:extLst>
      <p:ext uri="{BB962C8B-B14F-4D97-AF65-F5344CB8AC3E}">
        <p14:creationId xmlns:p14="http://schemas.microsoft.com/office/powerpoint/2010/main" val="282247257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1066"/>
          <p:cNvSpPr>
            <a:spLocks noGrp="1" noChangeArrowheads="1"/>
          </p:cNvSpPr>
          <p:nvPr>
            <p:ph type="sldNum" sz="quarter" idx="12"/>
          </p:nvPr>
        </p:nvSpPr>
        <p:spPr/>
        <p:txBody>
          <a:bodyPr/>
          <a:lstStyle>
            <a:lvl1pPr>
              <a:defRPr b="1"/>
            </a:lvl1pPr>
          </a:lstStyle>
          <a:p>
            <a:pPr>
              <a:defRPr/>
            </a:pPr>
            <a:fld id="{6484DCC1-B472-1B41-92E7-5BCABC27A179}" type="slidenum">
              <a:rPr lang="en-US"/>
              <a:pPr>
                <a:defRPr/>
              </a:pPr>
              <a:t>‹#›</a:t>
            </a:fld>
            <a:endParaRPr lang="en-US"/>
          </a:p>
        </p:txBody>
      </p:sp>
    </p:spTree>
    <p:extLst>
      <p:ext uri="{BB962C8B-B14F-4D97-AF65-F5344CB8AC3E}">
        <p14:creationId xmlns:p14="http://schemas.microsoft.com/office/powerpoint/2010/main" val="248309454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1066"/>
          <p:cNvSpPr>
            <a:spLocks noGrp="1" noChangeArrowheads="1"/>
          </p:cNvSpPr>
          <p:nvPr>
            <p:ph type="sldNum" sz="quarter" idx="12"/>
          </p:nvPr>
        </p:nvSpPr>
        <p:spPr/>
        <p:txBody>
          <a:bodyPr/>
          <a:lstStyle>
            <a:lvl1pPr>
              <a:defRPr b="1"/>
            </a:lvl1pPr>
          </a:lstStyle>
          <a:p>
            <a:pPr>
              <a:defRPr/>
            </a:pPr>
            <a:fld id="{0C48B445-A1B3-C045-B360-67A0A9FE7D0E}" type="slidenum">
              <a:rPr lang="en-US"/>
              <a:pPr>
                <a:defRPr/>
              </a:pPr>
              <a:t>‹#›</a:t>
            </a:fld>
            <a:endParaRPr lang="en-US"/>
          </a:p>
        </p:txBody>
      </p:sp>
    </p:spTree>
    <p:extLst>
      <p:ext uri="{BB962C8B-B14F-4D97-AF65-F5344CB8AC3E}">
        <p14:creationId xmlns:p14="http://schemas.microsoft.com/office/powerpoint/2010/main" val="277778446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173415B6-0B3C-E74F-905F-F29588C91D76}" type="slidenum">
              <a:rPr lang="en-US"/>
              <a:pPr>
                <a:defRPr/>
              </a:pPr>
              <a:t>‹#›</a:t>
            </a:fld>
            <a:endParaRPr lang="en-US"/>
          </a:p>
        </p:txBody>
      </p:sp>
    </p:spTree>
    <p:extLst>
      <p:ext uri="{BB962C8B-B14F-4D97-AF65-F5344CB8AC3E}">
        <p14:creationId xmlns:p14="http://schemas.microsoft.com/office/powerpoint/2010/main" val="244858597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15159DF7-6853-8847-8DE1-ABDB1B27F532}" type="slidenum">
              <a:rPr lang="en-US"/>
              <a:pPr>
                <a:defRPr/>
              </a:pPr>
              <a:t>‹#›</a:t>
            </a:fld>
            <a:endParaRPr lang="en-US"/>
          </a:p>
        </p:txBody>
      </p:sp>
    </p:spTree>
    <p:extLst>
      <p:ext uri="{BB962C8B-B14F-4D97-AF65-F5344CB8AC3E}">
        <p14:creationId xmlns:p14="http://schemas.microsoft.com/office/powerpoint/2010/main" val="206916265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FBF85B4F-1054-8F45-9C6E-A5431709E6C3}" type="slidenum">
              <a:rPr lang="en-US"/>
              <a:pPr>
                <a:defRPr/>
              </a:pPr>
              <a:t>‹#›</a:t>
            </a:fld>
            <a:endParaRPr lang="en-US"/>
          </a:p>
        </p:txBody>
      </p:sp>
    </p:spTree>
    <p:extLst>
      <p:ext uri="{BB962C8B-B14F-4D97-AF65-F5344CB8AC3E}">
        <p14:creationId xmlns:p14="http://schemas.microsoft.com/office/powerpoint/2010/main" val="114972829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B88E245C-07A3-8A41-929C-EC86F5A6D455}" type="slidenum">
              <a:rPr lang="en-US"/>
              <a:pPr>
                <a:defRPr/>
              </a:pPr>
              <a:t>‹#›</a:t>
            </a:fld>
            <a:endParaRPr lang="en-US"/>
          </a:p>
        </p:txBody>
      </p:sp>
    </p:spTree>
    <p:extLst>
      <p:ext uri="{BB962C8B-B14F-4D97-AF65-F5344CB8AC3E}">
        <p14:creationId xmlns:p14="http://schemas.microsoft.com/office/powerpoint/2010/main" val="82537052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6597"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66601"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p>
        </p:txBody>
      </p:sp>
      <p:sp>
        <p:nvSpPr>
          <p:cNvPr id="8" name="Rectangle 1031"/>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32"/>
          <p:cNvSpPr>
            <a:spLocks noGrp="1" noChangeArrowheads="1"/>
          </p:cNvSpPr>
          <p:nvPr>
            <p:ph type="sldNum" sz="quarter" idx="12"/>
          </p:nvPr>
        </p:nvSpPr>
        <p:spPr/>
        <p:txBody>
          <a:bodyPr/>
          <a:lstStyle>
            <a:lvl1pPr>
              <a:defRPr b="1"/>
            </a:lvl1pPr>
          </a:lstStyle>
          <a:p>
            <a:pPr>
              <a:defRPr/>
            </a:pPr>
            <a:fld id="{493407C5-5985-0840-A9C8-3E5969D0CD7F}" type="slidenum">
              <a:rPr lang="en-US"/>
              <a:pPr>
                <a:defRPr/>
              </a:pPr>
              <a:t>‹#›</a:t>
            </a:fld>
            <a:endParaRPr lang="en-US"/>
          </a:p>
        </p:txBody>
      </p:sp>
    </p:spTree>
    <p:extLst>
      <p:ext uri="{BB962C8B-B14F-4D97-AF65-F5344CB8AC3E}">
        <p14:creationId xmlns:p14="http://schemas.microsoft.com/office/powerpoint/2010/main" val="408053663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02FBA056-61F4-1640-B826-620D7C0E92C4}" type="slidenum">
              <a:rPr lang="en-US"/>
              <a:pPr>
                <a:defRPr/>
              </a:pPr>
              <a:t>‹#›</a:t>
            </a:fld>
            <a:endParaRPr lang="en-US"/>
          </a:p>
        </p:txBody>
      </p:sp>
    </p:spTree>
    <p:extLst>
      <p:ext uri="{BB962C8B-B14F-4D97-AF65-F5344CB8AC3E}">
        <p14:creationId xmlns:p14="http://schemas.microsoft.com/office/powerpoint/2010/main" val="335269728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A048C5E8-9948-2747-B104-6A52EEC701B6}" type="slidenum">
              <a:rPr lang="en-US"/>
              <a:pPr>
                <a:defRPr/>
              </a:pPr>
              <a:t>‹#›</a:t>
            </a:fld>
            <a:endParaRPr lang="en-US"/>
          </a:p>
        </p:txBody>
      </p:sp>
    </p:spTree>
    <p:extLst>
      <p:ext uri="{BB962C8B-B14F-4D97-AF65-F5344CB8AC3E}">
        <p14:creationId xmlns:p14="http://schemas.microsoft.com/office/powerpoint/2010/main" val="2085017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949E5C3-C2B8-0B4D-B6B0-AAC54AD695CA}" type="slidenum">
              <a:rPr lang="en-US"/>
              <a:pPr>
                <a:defRPr/>
              </a:pPr>
              <a:t>‹#›</a:t>
            </a:fld>
            <a:endParaRPr lang="en-US"/>
          </a:p>
        </p:txBody>
      </p:sp>
    </p:spTree>
    <p:extLst>
      <p:ext uri="{BB962C8B-B14F-4D97-AF65-F5344CB8AC3E}">
        <p14:creationId xmlns:p14="http://schemas.microsoft.com/office/powerpoint/2010/main" val="212198223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33"/>
          <p:cNvSpPr>
            <a:spLocks noGrp="1" noChangeArrowheads="1"/>
          </p:cNvSpPr>
          <p:nvPr>
            <p:ph type="sldNum" sz="quarter" idx="12"/>
          </p:nvPr>
        </p:nvSpPr>
        <p:spPr/>
        <p:txBody>
          <a:bodyPr/>
          <a:lstStyle>
            <a:lvl1pPr>
              <a:defRPr b="1"/>
            </a:lvl1pPr>
          </a:lstStyle>
          <a:p>
            <a:pPr>
              <a:defRPr/>
            </a:pPr>
            <a:fld id="{C70DABCF-9435-BC4D-9BFF-E4E31557210B}" type="slidenum">
              <a:rPr lang="en-US"/>
              <a:pPr>
                <a:defRPr/>
              </a:pPr>
              <a:t>‹#›</a:t>
            </a:fld>
            <a:endParaRPr lang="en-US"/>
          </a:p>
        </p:txBody>
      </p:sp>
    </p:spTree>
    <p:extLst>
      <p:ext uri="{BB962C8B-B14F-4D97-AF65-F5344CB8AC3E}">
        <p14:creationId xmlns:p14="http://schemas.microsoft.com/office/powerpoint/2010/main" val="220953266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33"/>
          <p:cNvSpPr>
            <a:spLocks noGrp="1" noChangeArrowheads="1"/>
          </p:cNvSpPr>
          <p:nvPr>
            <p:ph type="sldNum" sz="quarter" idx="12"/>
          </p:nvPr>
        </p:nvSpPr>
        <p:spPr/>
        <p:txBody>
          <a:bodyPr/>
          <a:lstStyle>
            <a:lvl1pPr>
              <a:defRPr b="1"/>
            </a:lvl1pPr>
          </a:lstStyle>
          <a:p>
            <a:pPr>
              <a:defRPr/>
            </a:pPr>
            <a:fld id="{F9AF0D87-2625-1D4E-9A0E-DAEB8F5CF824}" type="slidenum">
              <a:rPr lang="en-US"/>
              <a:pPr>
                <a:defRPr/>
              </a:pPr>
              <a:t>‹#›</a:t>
            </a:fld>
            <a:endParaRPr lang="en-US"/>
          </a:p>
        </p:txBody>
      </p:sp>
    </p:spTree>
    <p:extLst>
      <p:ext uri="{BB962C8B-B14F-4D97-AF65-F5344CB8AC3E}">
        <p14:creationId xmlns:p14="http://schemas.microsoft.com/office/powerpoint/2010/main" val="22386157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1033"/>
          <p:cNvSpPr>
            <a:spLocks noGrp="1" noChangeArrowheads="1"/>
          </p:cNvSpPr>
          <p:nvPr>
            <p:ph type="sldNum" sz="quarter" idx="12"/>
          </p:nvPr>
        </p:nvSpPr>
        <p:spPr/>
        <p:txBody>
          <a:bodyPr/>
          <a:lstStyle>
            <a:lvl1pPr>
              <a:defRPr b="1"/>
            </a:lvl1pPr>
          </a:lstStyle>
          <a:p>
            <a:pPr>
              <a:defRPr/>
            </a:pPr>
            <a:fld id="{7F38C8B9-0ACF-D547-8D75-361AF2DCF0DE}" type="slidenum">
              <a:rPr lang="en-US"/>
              <a:pPr>
                <a:defRPr/>
              </a:pPr>
              <a:t>‹#›</a:t>
            </a:fld>
            <a:endParaRPr lang="en-US"/>
          </a:p>
        </p:txBody>
      </p:sp>
    </p:spTree>
    <p:extLst>
      <p:ext uri="{BB962C8B-B14F-4D97-AF65-F5344CB8AC3E}">
        <p14:creationId xmlns:p14="http://schemas.microsoft.com/office/powerpoint/2010/main" val="12797565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1033"/>
          <p:cNvSpPr>
            <a:spLocks noGrp="1" noChangeArrowheads="1"/>
          </p:cNvSpPr>
          <p:nvPr>
            <p:ph type="sldNum" sz="quarter" idx="12"/>
          </p:nvPr>
        </p:nvSpPr>
        <p:spPr/>
        <p:txBody>
          <a:bodyPr/>
          <a:lstStyle>
            <a:lvl1pPr>
              <a:defRPr b="1"/>
            </a:lvl1pPr>
          </a:lstStyle>
          <a:p>
            <a:pPr>
              <a:defRPr/>
            </a:pPr>
            <a:fld id="{ED732315-72C3-9840-A1AC-E9E65395FF88}" type="slidenum">
              <a:rPr lang="en-US"/>
              <a:pPr>
                <a:defRPr/>
              </a:pPr>
              <a:t>‹#›</a:t>
            </a:fld>
            <a:endParaRPr lang="en-US"/>
          </a:p>
        </p:txBody>
      </p:sp>
    </p:spTree>
    <p:extLst>
      <p:ext uri="{BB962C8B-B14F-4D97-AF65-F5344CB8AC3E}">
        <p14:creationId xmlns:p14="http://schemas.microsoft.com/office/powerpoint/2010/main" val="248856353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33"/>
          <p:cNvSpPr>
            <a:spLocks noGrp="1" noChangeArrowheads="1"/>
          </p:cNvSpPr>
          <p:nvPr>
            <p:ph type="sldNum" sz="quarter" idx="12"/>
          </p:nvPr>
        </p:nvSpPr>
        <p:spPr/>
        <p:txBody>
          <a:bodyPr/>
          <a:lstStyle>
            <a:lvl1pPr>
              <a:defRPr b="1"/>
            </a:lvl1pPr>
          </a:lstStyle>
          <a:p>
            <a:pPr>
              <a:defRPr/>
            </a:pPr>
            <a:fld id="{879374EF-D2C1-054A-ACAB-581484F70EF5}" type="slidenum">
              <a:rPr lang="en-US"/>
              <a:pPr>
                <a:defRPr/>
              </a:pPr>
              <a:t>‹#›</a:t>
            </a:fld>
            <a:endParaRPr lang="en-US"/>
          </a:p>
        </p:txBody>
      </p:sp>
    </p:spTree>
    <p:extLst>
      <p:ext uri="{BB962C8B-B14F-4D97-AF65-F5344CB8AC3E}">
        <p14:creationId xmlns:p14="http://schemas.microsoft.com/office/powerpoint/2010/main" val="139377015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33"/>
          <p:cNvSpPr>
            <a:spLocks noGrp="1" noChangeArrowheads="1"/>
          </p:cNvSpPr>
          <p:nvPr>
            <p:ph type="sldNum" sz="quarter" idx="12"/>
          </p:nvPr>
        </p:nvSpPr>
        <p:spPr/>
        <p:txBody>
          <a:bodyPr/>
          <a:lstStyle>
            <a:lvl1pPr>
              <a:defRPr b="1"/>
            </a:lvl1pPr>
          </a:lstStyle>
          <a:p>
            <a:pPr>
              <a:defRPr/>
            </a:pPr>
            <a:fld id="{13C2CBE9-591F-8E44-8ABA-3C2B60F2C459}" type="slidenum">
              <a:rPr lang="en-US"/>
              <a:pPr>
                <a:defRPr/>
              </a:pPr>
              <a:t>‹#›</a:t>
            </a:fld>
            <a:endParaRPr lang="en-US"/>
          </a:p>
        </p:txBody>
      </p:sp>
    </p:spTree>
    <p:extLst>
      <p:ext uri="{BB962C8B-B14F-4D97-AF65-F5344CB8AC3E}">
        <p14:creationId xmlns:p14="http://schemas.microsoft.com/office/powerpoint/2010/main" val="164337615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AB10B53C-AFA7-8841-924B-F4B2D92CF803}" type="slidenum">
              <a:rPr lang="en-US"/>
              <a:pPr>
                <a:defRPr/>
              </a:pPr>
              <a:t>‹#›</a:t>
            </a:fld>
            <a:endParaRPr lang="en-US"/>
          </a:p>
        </p:txBody>
      </p:sp>
    </p:spTree>
    <p:extLst>
      <p:ext uri="{BB962C8B-B14F-4D97-AF65-F5344CB8AC3E}">
        <p14:creationId xmlns:p14="http://schemas.microsoft.com/office/powerpoint/2010/main" val="304627754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879CDCE3-0067-7543-BAEE-E839577913E3}" type="slidenum">
              <a:rPr lang="en-US"/>
              <a:pPr>
                <a:defRPr/>
              </a:pPr>
              <a:t>‹#›</a:t>
            </a:fld>
            <a:endParaRPr lang="en-US"/>
          </a:p>
        </p:txBody>
      </p:sp>
    </p:spTree>
    <p:extLst>
      <p:ext uri="{BB962C8B-B14F-4D97-AF65-F5344CB8AC3E}">
        <p14:creationId xmlns:p14="http://schemas.microsoft.com/office/powerpoint/2010/main" val="232945571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34035588"/>
      </p:ext>
    </p:extLst>
  </p:cSld>
  <p:clrMapOvr>
    <a:masterClrMapping/>
  </p:clrMapOvr>
  <p:transition>
    <p:cu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3515624"/>
      </p:ext>
    </p:extLst>
  </p:cSld>
  <p:clrMapOvr>
    <a:masterClrMapping/>
  </p:clrMapOvr>
  <p:transition>
    <p:cu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F725D90-F181-1145-A12C-233D424A974A}" type="slidenum">
              <a:rPr lang="en-US"/>
              <a:pPr>
                <a:defRPr/>
              </a:pPr>
              <a:t>‹#›</a:t>
            </a:fld>
            <a:endParaRPr lang="en-US"/>
          </a:p>
        </p:txBody>
      </p:sp>
    </p:spTree>
    <p:extLst>
      <p:ext uri="{BB962C8B-B14F-4D97-AF65-F5344CB8AC3E}">
        <p14:creationId xmlns:p14="http://schemas.microsoft.com/office/powerpoint/2010/main" val="35146500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4392138"/>
      </p:ext>
    </p:extLst>
  </p:cSld>
  <p:clrMapOvr>
    <a:masterClrMapping/>
  </p:clrMapOvr>
  <p:transition>
    <p:cu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0313061"/>
      </p:ext>
    </p:extLst>
  </p:cSld>
  <p:clrMapOvr>
    <a:masterClrMapping/>
  </p:clrMapOvr>
  <p:transition>
    <p:cu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814098"/>
      </p:ext>
    </p:extLst>
  </p:cSld>
  <p:clrMapOvr>
    <a:masterClrMapping/>
  </p:clrMapOvr>
  <p:transition>
    <p:cu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454018432"/>
      </p:ext>
    </p:extLst>
  </p:cSld>
  <p:clrMapOvr>
    <a:masterClrMapping/>
  </p:clrMapOvr>
  <p:transition>
    <p:cu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36864"/>
      </p:ext>
    </p:extLst>
  </p:cSld>
  <p:clrMapOvr>
    <a:masterClrMapping/>
  </p:clrMapOvr>
  <p:transition>
    <p:cu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7671771"/>
      </p:ext>
    </p:extLst>
  </p:cSld>
  <p:clrMapOvr>
    <a:masterClrMapping/>
  </p:clrMapOvr>
  <p:transition>
    <p:cu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32466966"/>
      </p:ext>
    </p:extLst>
  </p:cSld>
  <p:clrMapOvr>
    <a:masterClrMapping/>
  </p:clrMapOvr>
  <p:transition>
    <p:cu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025563"/>
      </p:ext>
    </p:extLst>
  </p:cSld>
  <p:clrMapOvr>
    <a:masterClrMapping/>
  </p:clrMapOvr>
  <p:transition>
    <p:cu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687335"/>
      </p:ext>
    </p:extLst>
  </p:cSld>
  <p:clrMapOvr>
    <a:masterClrMapping/>
  </p:clrMapOvr>
  <p:transition>
    <p:cu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b="1" i="0">
                <a:solidFill>
                  <a:srgbClr val="000000"/>
                </a:solidFill>
                <a:latin typeface="Arial" panose="020B0604020202020204" pitchFamily="34" charset="0"/>
              </a:defRPr>
            </a:lvl1pPr>
          </a:lstStyle>
          <a:p>
            <a:pPr>
              <a:defRPr/>
            </a:pPr>
            <a:fld id="{AD699052-1249-0E42-90DB-95CCFB184DDF}" type="slidenum">
              <a:rPr lang="en-US" smtClean="0"/>
              <a:pPr>
                <a:defRPr/>
              </a:pPr>
              <a:t>‹#›</a:t>
            </a:fld>
            <a:endParaRPr lang="en-US" dirty="0"/>
          </a:p>
        </p:txBody>
      </p:sp>
    </p:spTree>
    <p:extLst>
      <p:ext uri="{BB962C8B-B14F-4D97-AF65-F5344CB8AC3E}">
        <p14:creationId xmlns:p14="http://schemas.microsoft.com/office/powerpoint/2010/main" val="2661957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153AF65-C0F4-524A-A9E4-B8C671714457}" type="slidenum">
              <a:rPr lang="en-US"/>
              <a:pPr>
                <a:defRPr/>
              </a:pPr>
              <a:t>‹#›</a:t>
            </a:fld>
            <a:endParaRPr lang="en-US"/>
          </a:p>
        </p:txBody>
      </p:sp>
    </p:spTree>
    <p:extLst>
      <p:ext uri="{BB962C8B-B14F-4D97-AF65-F5344CB8AC3E}">
        <p14:creationId xmlns:p14="http://schemas.microsoft.com/office/powerpoint/2010/main" val="232255897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7"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44068"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176AB0F2-8BB0-D64C-A4E3-B89971D50DB8}" type="slidenum">
              <a:rPr lang="en-US"/>
              <a:pPr>
                <a:defRPr/>
              </a:pPr>
              <a:t>‹#›</a:t>
            </a:fld>
            <a:endParaRPr lang="en-US"/>
          </a:p>
        </p:txBody>
      </p:sp>
    </p:spTree>
    <p:extLst>
      <p:ext uri="{BB962C8B-B14F-4D97-AF65-F5344CB8AC3E}">
        <p14:creationId xmlns:p14="http://schemas.microsoft.com/office/powerpoint/2010/main" val="196527947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51932CF6-EF53-4D43-B81E-17E57A565CB4}" type="slidenum">
              <a:rPr lang="en-US"/>
              <a:pPr>
                <a:defRPr/>
              </a:pPr>
              <a:t>‹#›</a:t>
            </a:fld>
            <a:endParaRPr lang="en-US"/>
          </a:p>
        </p:txBody>
      </p:sp>
    </p:spTree>
    <p:extLst>
      <p:ext uri="{BB962C8B-B14F-4D97-AF65-F5344CB8AC3E}">
        <p14:creationId xmlns:p14="http://schemas.microsoft.com/office/powerpoint/2010/main" val="247841790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E655521F-D01D-CD44-9D6B-2189E864BF04}" type="slidenum">
              <a:rPr lang="en-US"/>
              <a:pPr>
                <a:defRPr/>
              </a:pPr>
              <a:t>‹#›</a:t>
            </a:fld>
            <a:endParaRPr lang="en-US"/>
          </a:p>
        </p:txBody>
      </p:sp>
    </p:spTree>
    <p:extLst>
      <p:ext uri="{BB962C8B-B14F-4D97-AF65-F5344CB8AC3E}">
        <p14:creationId xmlns:p14="http://schemas.microsoft.com/office/powerpoint/2010/main" val="120035578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41480AC2-604E-5E4B-ABE6-49DBF3227EBD}" type="slidenum">
              <a:rPr lang="en-US"/>
              <a:pPr>
                <a:defRPr/>
              </a:pPr>
              <a:t>‹#›</a:t>
            </a:fld>
            <a:endParaRPr lang="en-US"/>
          </a:p>
        </p:txBody>
      </p:sp>
    </p:spTree>
    <p:extLst>
      <p:ext uri="{BB962C8B-B14F-4D97-AF65-F5344CB8AC3E}">
        <p14:creationId xmlns:p14="http://schemas.microsoft.com/office/powerpoint/2010/main" val="364559314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b="1"/>
            </a:lvl1pPr>
          </a:lstStyle>
          <a:p>
            <a:pPr>
              <a:defRPr/>
            </a:pPr>
            <a:endParaRPr lang="en-US"/>
          </a:p>
        </p:txBody>
      </p:sp>
      <p:sp>
        <p:nvSpPr>
          <p:cNvPr id="8" name="Rectangle 6"/>
          <p:cNvSpPr>
            <a:spLocks noGrp="1" noChangeArrowheads="1"/>
          </p:cNvSpPr>
          <p:nvPr>
            <p:ph type="ftr" sz="quarter" idx="11"/>
          </p:nvPr>
        </p:nvSpPr>
        <p:spPr/>
        <p:txBody>
          <a:bodyPr/>
          <a:lstStyle>
            <a:lvl1pPr>
              <a:defRPr b="1"/>
            </a:lvl1pPr>
          </a:lstStyle>
          <a:p>
            <a:pPr>
              <a:defRPr/>
            </a:pPr>
            <a:endParaRPr lang="en-US"/>
          </a:p>
        </p:txBody>
      </p:sp>
      <p:sp>
        <p:nvSpPr>
          <p:cNvPr id="9" name="Rectangle 7"/>
          <p:cNvSpPr>
            <a:spLocks noGrp="1" noChangeArrowheads="1"/>
          </p:cNvSpPr>
          <p:nvPr>
            <p:ph type="sldNum" sz="quarter" idx="12"/>
          </p:nvPr>
        </p:nvSpPr>
        <p:spPr/>
        <p:txBody>
          <a:bodyPr/>
          <a:lstStyle>
            <a:lvl1pPr>
              <a:defRPr b="1"/>
            </a:lvl1pPr>
          </a:lstStyle>
          <a:p>
            <a:pPr>
              <a:defRPr/>
            </a:pPr>
            <a:fld id="{B93196BD-D96D-C14E-86FC-B6CC06686C46}" type="slidenum">
              <a:rPr lang="en-US"/>
              <a:pPr>
                <a:defRPr/>
              </a:pPr>
              <a:t>‹#›</a:t>
            </a:fld>
            <a:endParaRPr lang="en-US"/>
          </a:p>
        </p:txBody>
      </p:sp>
    </p:spTree>
    <p:extLst>
      <p:ext uri="{BB962C8B-B14F-4D97-AF65-F5344CB8AC3E}">
        <p14:creationId xmlns:p14="http://schemas.microsoft.com/office/powerpoint/2010/main" val="72528825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b="1"/>
            </a:lvl1pPr>
          </a:lstStyle>
          <a:p>
            <a:pPr>
              <a:defRPr/>
            </a:pPr>
            <a:endParaRPr lang="en-US"/>
          </a:p>
        </p:txBody>
      </p:sp>
      <p:sp>
        <p:nvSpPr>
          <p:cNvPr id="4" name="Rectangle 6"/>
          <p:cNvSpPr>
            <a:spLocks noGrp="1" noChangeArrowheads="1"/>
          </p:cNvSpPr>
          <p:nvPr>
            <p:ph type="ftr" sz="quarter" idx="11"/>
          </p:nvPr>
        </p:nvSpPr>
        <p:spPr/>
        <p:txBody>
          <a:bodyPr/>
          <a:lstStyle>
            <a:lvl1pPr>
              <a:defRPr b="1"/>
            </a:lvl1pPr>
          </a:lstStyle>
          <a:p>
            <a:pPr>
              <a:defRPr/>
            </a:pPr>
            <a:endParaRPr lang="en-US"/>
          </a:p>
        </p:txBody>
      </p:sp>
      <p:sp>
        <p:nvSpPr>
          <p:cNvPr id="5" name="Rectangle 7"/>
          <p:cNvSpPr>
            <a:spLocks noGrp="1" noChangeArrowheads="1"/>
          </p:cNvSpPr>
          <p:nvPr>
            <p:ph type="sldNum" sz="quarter" idx="12"/>
          </p:nvPr>
        </p:nvSpPr>
        <p:spPr/>
        <p:txBody>
          <a:bodyPr/>
          <a:lstStyle>
            <a:lvl1pPr>
              <a:defRPr b="1"/>
            </a:lvl1pPr>
          </a:lstStyle>
          <a:p>
            <a:pPr>
              <a:defRPr/>
            </a:pPr>
            <a:fld id="{E98530A9-C28F-454B-B6DE-44A9B0982779}" type="slidenum">
              <a:rPr lang="en-US"/>
              <a:pPr>
                <a:defRPr/>
              </a:pPr>
              <a:t>‹#›</a:t>
            </a:fld>
            <a:endParaRPr lang="en-US"/>
          </a:p>
        </p:txBody>
      </p:sp>
    </p:spTree>
    <p:extLst>
      <p:ext uri="{BB962C8B-B14F-4D97-AF65-F5344CB8AC3E}">
        <p14:creationId xmlns:p14="http://schemas.microsoft.com/office/powerpoint/2010/main" val="17354848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b="1"/>
            </a:lvl1pPr>
          </a:lstStyle>
          <a:p>
            <a:pPr>
              <a:defRPr/>
            </a:pPr>
            <a:endParaRPr lang="en-US"/>
          </a:p>
        </p:txBody>
      </p:sp>
      <p:sp>
        <p:nvSpPr>
          <p:cNvPr id="3" name="Rectangle 6"/>
          <p:cNvSpPr>
            <a:spLocks noGrp="1" noChangeArrowheads="1"/>
          </p:cNvSpPr>
          <p:nvPr>
            <p:ph type="ftr" sz="quarter" idx="11"/>
          </p:nvPr>
        </p:nvSpPr>
        <p:spPr/>
        <p:txBody>
          <a:bodyPr/>
          <a:lstStyle>
            <a:lvl1pPr>
              <a:defRPr b="1"/>
            </a:lvl1pPr>
          </a:lstStyle>
          <a:p>
            <a:pPr>
              <a:defRPr/>
            </a:pPr>
            <a:endParaRPr lang="en-US"/>
          </a:p>
        </p:txBody>
      </p:sp>
      <p:sp>
        <p:nvSpPr>
          <p:cNvPr id="4" name="Rectangle 7"/>
          <p:cNvSpPr>
            <a:spLocks noGrp="1" noChangeArrowheads="1"/>
          </p:cNvSpPr>
          <p:nvPr>
            <p:ph type="sldNum" sz="quarter" idx="12"/>
          </p:nvPr>
        </p:nvSpPr>
        <p:spPr/>
        <p:txBody>
          <a:bodyPr/>
          <a:lstStyle>
            <a:lvl1pPr>
              <a:defRPr b="1"/>
            </a:lvl1pPr>
          </a:lstStyle>
          <a:p>
            <a:pPr>
              <a:defRPr/>
            </a:pPr>
            <a:fld id="{AC06A500-9CAA-0F41-A6DA-DD1A9C1101E5}" type="slidenum">
              <a:rPr lang="en-US"/>
              <a:pPr>
                <a:defRPr/>
              </a:pPr>
              <a:t>‹#›</a:t>
            </a:fld>
            <a:endParaRPr lang="en-US"/>
          </a:p>
        </p:txBody>
      </p:sp>
    </p:spTree>
    <p:extLst>
      <p:ext uri="{BB962C8B-B14F-4D97-AF65-F5344CB8AC3E}">
        <p14:creationId xmlns:p14="http://schemas.microsoft.com/office/powerpoint/2010/main" val="423923760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9841B6FE-BE62-694F-A372-C7CD60DC53BC}" type="slidenum">
              <a:rPr lang="en-US"/>
              <a:pPr>
                <a:defRPr/>
              </a:pPr>
              <a:t>‹#›</a:t>
            </a:fld>
            <a:endParaRPr lang="en-US"/>
          </a:p>
        </p:txBody>
      </p:sp>
    </p:spTree>
    <p:extLst>
      <p:ext uri="{BB962C8B-B14F-4D97-AF65-F5344CB8AC3E}">
        <p14:creationId xmlns:p14="http://schemas.microsoft.com/office/powerpoint/2010/main" val="292532340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A0B7C524-24DC-8C47-A0A6-8DDA82FD9274}" type="slidenum">
              <a:rPr lang="en-US"/>
              <a:pPr>
                <a:defRPr/>
              </a:pPr>
              <a:t>‹#›</a:t>
            </a:fld>
            <a:endParaRPr lang="en-US"/>
          </a:p>
        </p:txBody>
      </p:sp>
    </p:spTree>
    <p:extLst>
      <p:ext uri="{BB962C8B-B14F-4D97-AF65-F5344CB8AC3E}">
        <p14:creationId xmlns:p14="http://schemas.microsoft.com/office/powerpoint/2010/main" val="3312648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87297BEE-B183-B842-8940-E60623D66310}" type="slidenum">
              <a:rPr lang="en-US"/>
              <a:pPr>
                <a:defRPr/>
              </a:pPr>
              <a:t>‹#›</a:t>
            </a:fld>
            <a:endParaRPr lang="en-US"/>
          </a:p>
        </p:txBody>
      </p:sp>
    </p:spTree>
    <p:extLst>
      <p:ext uri="{BB962C8B-B14F-4D97-AF65-F5344CB8AC3E}">
        <p14:creationId xmlns:p14="http://schemas.microsoft.com/office/powerpoint/2010/main" val="2151221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48AC61A2-3018-CF4D-9F78-B3D148FB482A}" type="slidenum">
              <a:rPr lang="en-US"/>
              <a:pPr>
                <a:defRPr/>
              </a:pPr>
              <a:t>‹#›</a:t>
            </a:fld>
            <a:endParaRPr lang="en-US"/>
          </a:p>
        </p:txBody>
      </p:sp>
    </p:spTree>
    <p:extLst>
      <p:ext uri="{BB962C8B-B14F-4D97-AF65-F5344CB8AC3E}">
        <p14:creationId xmlns:p14="http://schemas.microsoft.com/office/powerpoint/2010/main" val="73976707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F4B986EF-B854-F54C-BC53-F636801E98C1}" type="slidenum">
              <a:rPr lang="en-US"/>
              <a:pPr>
                <a:defRPr/>
              </a:pPr>
              <a:t>‹#›</a:t>
            </a:fld>
            <a:endParaRPr lang="en-US"/>
          </a:p>
        </p:txBody>
      </p:sp>
    </p:spTree>
    <p:extLst>
      <p:ext uri="{BB962C8B-B14F-4D97-AF65-F5344CB8AC3E}">
        <p14:creationId xmlns:p14="http://schemas.microsoft.com/office/powerpoint/2010/main" val="317020392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b="1"/>
            </a:lvl1pPr>
          </a:lstStyle>
          <a:p>
            <a:pPr>
              <a:defRPr/>
            </a:pPr>
            <a:endParaRPr lang="en-US"/>
          </a:p>
        </p:txBody>
      </p:sp>
      <p:sp>
        <p:nvSpPr>
          <p:cNvPr id="7" name="Rectangle 6"/>
          <p:cNvSpPr>
            <a:spLocks noGrp="1" noChangeArrowheads="1"/>
          </p:cNvSpPr>
          <p:nvPr>
            <p:ph type="ftr" sz="quarter" idx="11"/>
          </p:nvPr>
        </p:nvSpPr>
        <p:spPr/>
        <p:txBody>
          <a:bodyPr/>
          <a:lstStyle>
            <a:lvl1pPr>
              <a:defRPr b="1"/>
            </a:lvl1pPr>
          </a:lstStyle>
          <a:p>
            <a:pPr>
              <a:defRPr/>
            </a:pPr>
            <a:endParaRPr lang="en-US"/>
          </a:p>
        </p:txBody>
      </p:sp>
      <p:sp>
        <p:nvSpPr>
          <p:cNvPr id="8" name="Rectangle 7"/>
          <p:cNvSpPr>
            <a:spLocks noGrp="1" noChangeArrowheads="1"/>
          </p:cNvSpPr>
          <p:nvPr>
            <p:ph type="sldNum" sz="quarter" idx="12"/>
          </p:nvPr>
        </p:nvSpPr>
        <p:spPr/>
        <p:txBody>
          <a:bodyPr/>
          <a:lstStyle>
            <a:lvl1pPr>
              <a:defRPr b="1"/>
            </a:lvl1pPr>
          </a:lstStyle>
          <a:p>
            <a:pPr>
              <a:defRPr/>
            </a:pPr>
            <a:fld id="{B1DFC8DA-24B5-0346-AC83-A2ACD32B1923}" type="slidenum">
              <a:rPr lang="en-US"/>
              <a:pPr>
                <a:defRPr/>
              </a:pPr>
              <a:t>‹#›</a:t>
            </a:fld>
            <a:endParaRPr lang="en-US"/>
          </a:p>
        </p:txBody>
      </p:sp>
    </p:spTree>
    <p:extLst>
      <p:ext uri="{BB962C8B-B14F-4D97-AF65-F5344CB8AC3E}">
        <p14:creationId xmlns:p14="http://schemas.microsoft.com/office/powerpoint/2010/main" val="189204112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4FF960DE-7307-0342-868F-3D2F4A3DC70C}" type="slidenum">
              <a:rPr lang="en-GB" smtClean="0"/>
              <a:pPr>
                <a:defRPr/>
              </a:pPr>
              <a:t>‹#›</a:t>
            </a:fld>
            <a:endParaRPr lang="en-GB" dirty="0"/>
          </a:p>
        </p:txBody>
      </p:sp>
    </p:spTree>
    <p:extLst>
      <p:ext uri="{BB962C8B-B14F-4D97-AF65-F5344CB8AC3E}">
        <p14:creationId xmlns:p14="http://schemas.microsoft.com/office/powerpoint/2010/main" val="382568401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E7713494-4146-0740-8FAB-67FE1D26CF71}" type="slidenum">
              <a:rPr lang="en-GB" smtClean="0"/>
              <a:pPr>
                <a:defRPr/>
              </a:pPr>
              <a:t>‹#›</a:t>
            </a:fld>
            <a:endParaRPr lang="en-GB" dirty="0"/>
          </a:p>
        </p:txBody>
      </p:sp>
    </p:spTree>
    <p:extLst>
      <p:ext uri="{BB962C8B-B14F-4D97-AF65-F5344CB8AC3E}">
        <p14:creationId xmlns:p14="http://schemas.microsoft.com/office/powerpoint/2010/main" val="296716234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EBD05868-3ADA-6347-8A64-D85585050757}" type="slidenum">
              <a:rPr lang="en-GB" smtClean="0"/>
              <a:pPr>
                <a:defRPr/>
              </a:pPr>
              <a:t>‹#›</a:t>
            </a:fld>
            <a:endParaRPr lang="en-GB" dirty="0"/>
          </a:p>
        </p:txBody>
      </p:sp>
    </p:spTree>
    <p:extLst>
      <p:ext uri="{BB962C8B-B14F-4D97-AF65-F5344CB8AC3E}">
        <p14:creationId xmlns:p14="http://schemas.microsoft.com/office/powerpoint/2010/main" val="29080088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032250" y="1598613"/>
            <a:ext cx="3617913" cy="449738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00B8311D-3307-904E-B982-9D987D08DDD9}" type="slidenum">
              <a:rPr lang="en-GB" smtClean="0"/>
              <a:pPr>
                <a:defRPr/>
              </a:pPr>
              <a:t>‹#›</a:t>
            </a:fld>
            <a:endParaRPr lang="en-GB" dirty="0"/>
          </a:p>
        </p:txBody>
      </p:sp>
    </p:spTree>
    <p:extLst>
      <p:ext uri="{BB962C8B-B14F-4D97-AF65-F5344CB8AC3E}">
        <p14:creationId xmlns:p14="http://schemas.microsoft.com/office/powerpoint/2010/main" val="20251120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8"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9"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A51AAEA5-3C27-7D48-8D3F-255FF8D92E83}" type="slidenum">
              <a:rPr lang="en-GB" smtClean="0"/>
              <a:pPr>
                <a:defRPr/>
              </a:pPr>
              <a:t>‹#›</a:t>
            </a:fld>
            <a:endParaRPr lang="en-GB" dirty="0"/>
          </a:p>
        </p:txBody>
      </p:sp>
    </p:spTree>
    <p:extLst>
      <p:ext uri="{BB962C8B-B14F-4D97-AF65-F5344CB8AC3E}">
        <p14:creationId xmlns:p14="http://schemas.microsoft.com/office/powerpoint/2010/main" val="383195177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4"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EA0449D3-C7ED-F346-93C5-FAF21AE4CFEC}" type="slidenum">
              <a:rPr lang="en-GB" smtClean="0"/>
              <a:pPr>
                <a:defRPr/>
              </a:pPr>
              <a:t>‹#›</a:t>
            </a:fld>
            <a:endParaRPr lang="en-GB" dirty="0"/>
          </a:p>
        </p:txBody>
      </p:sp>
    </p:spTree>
    <p:extLst>
      <p:ext uri="{BB962C8B-B14F-4D97-AF65-F5344CB8AC3E}">
        <p14:creationId xmlns:p14="http://schemas.microsoft.com/office/powerpoint/2010/main" val="65983132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3"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4"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94005285-B9B9-814B-A482-5CCA04DFA832}" type="slidenum">
              <a:rPr lang="en-GB" smtClean="0"/>
              <a:pPr>
                <a:defRPr/>
              </a:pPr>
              <a:t>‹#›</a:t>
            </a:fld>
            <a:endParaRPr lang="en-GB" dirty="0"/>
          </a:p>
        </p:txBody>
      </p:sp>
    </p:spTree>
    <p:extLst>
      <p:ext uri="{BB962C8B-B14F-4D97-AF65-F5344CB8AC3E}">
        <p14:creationId xmlns:p14="http://schemas.microsoft.com/office/powerpoint/2010/main" val="22686839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B8F90096-46E6-5B45-BF7D-D2C4210745CE}" type="slidenum">
              <a:rPr lang="en-GB" smtClean="0"/>
              <a:pPr>
                <a:defRPr/>
              </a:pPr>
              <a:t>‹#›</a:t>
            </a:fld>
            <a:endParaRPr lang="en-GB" dirty="0"/>
          </a:p>
        </p:txBody>
      </p:sp>
    </p:spTree>
    <p:extLst>
      <p:ext uri="{BB962C8B-B14F-4D97-AF65-F5344CB8AC3E}">
        <p14:creationId xmlns:p14="http://schemas.microsoft.com/office/powerpoint/2010/main" val="938858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733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B0A9A-1B31-4F45-99F9-C7CC83E9D2E9}" type="slidenum">
              <a:rPr lang="en-US" smtClean="0"/>
              <a:pPr>
                <a:defRPr/>
              </a:pPr>
              <a:t>‹#›</a:t>
            </a:fld>
            <a:endParaRPr lang="en-US" dirty="0"/>
          </a:p>
        </p:txBody>
      </p:sp>
    </p:spTree>
    <p:extLst>
      <p:ext uri="{BB962C8B-B14F-4D97-AF65-F5344CB8AC3E}">
        <p14:creationId xmlns:p14="http://schemas.microsoft.com/office/powerpoint/2010/main" val="2169976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79AEBA52-9A6B-2442-B5C0-68B7728CBD4A}" type="slidenum">
              <a:rPr lang="en-US"/>
              <a:pPr>
                <a:defRPr/>
              </a:pPr>
              <a:t>‹#›</a:t>
            </a:fld>
            <a:endParaRPr lang="en-US"/>
          </a:p>
        </p:txBody>
      </p:sp>
    </p:spTree>
    <p:extLst>
      <p:ext uri="{BB962C8B-B14F-4D97-AF65-F5344CB8AC3E}">
        <p14:creationId xmlns:p14="http://schemas.microsoft.com/office/powerpoint/2010/main" val="193386043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1F109CFE-B5DF-5F4E-AED8-8C0D54FCEC71}" type="slidenum">
              <a:rPr lang="en-GB" smtClean="0"/>
              <a:pPr>
                <a:defRPr/>
              </a:pPr>
              <a:t>‹#›</a:t>
            </a:fld>
            <a:endParaRPr lang="en-GB" dirty="0"/>
          </a:p>
        </p:txBody>
      </p:sp>
    </p:spTree>
    <p:extLst>
      <p:ext uri="{BB962C8B-B14F-4D97-AF65-F5344CB8AC3E}">
        <p14:creationId xmlns:p14="http://schemas.microsoft.com/office/powerpoint/2010/main" val="210078813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909409AB-4074-9444-A8E7-08D5EF00F1D1}" type="slidenum">
              <a:rPr lang="en-GB" smtClean="0"/>
              <a:pPr>
                <a:defRPr/>
              </a:pPr>
              <a:t>‹#›</a:t>
            </a:fld>
            <a:endParaRPr lang="en-GB" dirty="0"/>
          </a:p>
        </p:txBody>
      </p:sp>
    </p:spTree>
    <p:extLst>
      <p:ext uri="{BB962C8B-B14F-4D97-AF65-F5344CB8AC3E}">
        <p14:creationId xmlns:p14="http://schemas.microsoft.com/office/powerpoint/2010/main" val="257329239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F652C621-165E-EB48-84C6-EBAA26D9262B}" type="slidenum">
              <a:rPr lang="en-GB" smtClean="0"/>
              <a:pPr>
                <a:defRPr/>
              </a:pPr>
              <a:t>‹#›</a:t>
            </a:fld>
            <a:endParaRPr lang="en-GB" dirty="0"/>
          </a:p>
        </p:txBody>
      </p:sp>
    </p:spTree>
    <p:extLst>
      <p:ext uri="{BB962C8B-B14F-4D97-AF65-F5344CB8AC3E}">
        <p14:creationId xmlns:p14="http://schemas.microsoft.com/office/powerpoint/2010/main" val="72636306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32" name="Group 2"/>
          <p:cNvGrpSpPr/>
          <p:nvPr/>
        </p:nvGrpSpPr>
        <p:grpSpPr>
          <a:xfrm>
            <a:off x="-1" y="0"/>
            <a:ext cx="9144001" cy="6858000"/>
            <a:chOff x="0" y="0"/>
            <a:chExt cx="9144000" cy="6858000"/>
          </a:xfrm>
        </p:grpSpPr>
        <p:grpSp>
          <p:nvGrpSpPr>
            <p:cNvPr id="30" name="Group 3"/>
            <p:cNvGrpSpPr/>
            <p:nvPr/>
          </p:nvGrpSpPr>
          <p:grpSpPr>
            <a:xfrm>
              <a:off x="-1" y="0"/>
              <a:ext cx="9144001" cy="6858000"/>
              <a:chOff x="0" y="0"/>
              <a:chExt cx="9144000" cy="6858000"/>
            </a:xfrm>
          </p:grpSpPr>
          <p:sp>
            <p:nvSpPr>
              <p:cNvPr id="28" name="Rectangle 4"/>
              <p:cNvSpPr/>
              <p:nvPr/>
            </p:nvSpPr>
            <p:spPr>
              <a:xfrm>
                <a:off x="0" y="1981200"/>
                <a:ext cx="9144000" cy="17526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29" name="Rectangle 5"/>
              <p:cNvSpPr/>
              <p:nvPr/>
            </p:nvSpPr>
            <p:spPr>
              <a:xfrm>
                <a:off x="-1" y="0"/>
                <a:ext cx="1776414" cy="6858000"/>
              </a:xfrm>
              <a:prstGeom prst="rect">
                <a:avLst/>
              </a:pr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31" name="Rectangle 6"/>
            <p:cNvSpPr/>
            <p:nvPr/>
          </p:nvSpPr>
          <p:spPr>
            <a:xfrm>
              <a:off x="1295399" y="4114800"/>
              <a:ext cx="1112839" cy="2743200"/>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nvGrpSpPr>
          <p:cNvPr id="45" name="Group 7"/>
          <p:cNvGrpSpPr/>
          <p:nvPr/>
        </p:nvGrpSpPr>
        <p:grpSpPr>
          <a:xfrm>
            <a:off x="157787" y="1179974"/>
            <a:ext cx="7880140" cy="1667504"/>
            <a:chOff x="0" y="0"/>
            <a:chExt cx="7880139" cy="1667503"/>
          </a:xfrm>
        </p:grpSpPr>
        <p:sp>
          <p:nvSpPr>
            <p:cNvPr id="33" name="Freeform 8"/>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4" name="Freeform 9"/>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44" name="Group 10"/>
            <p:cNvGrpSpPr/>
            <p:nvPr/>
          </p:nvGrpSpPr>
          <p:grpSpPr>
            <a:xfrm>
              <a:off x="1442413" y="801225"/>
              <a:ext cx="457201" cy="457201"/>
              <a:chOff x="0" y="0"/>
              <a:chExt cx="457200" cy="457200"/>
            </a:xfrm>
          </p:grpSpPr>
          <p:sp>
            <p:nvSpPr>
              <p:cNvPr id="35" name="Oval 11"/>
              <p:cNvSpPr/>
              <p:nvPr/>
            </p:nvSpPr>
            <p:spPr>
              <a:xfrm>
                <a:off x="-1" y="-1"/>
                <a:ext cx="457201" cy="457201"/>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6" name="Oval 12"/>
              <p:cNvSpPr/>
              <p:nvPr/>
            </p:nvSpPr>
            <p:spPr>
              <a:xfrm>
                <a:off x="228600" y="121443"/>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7" name="Oval 13"/>
              <p:cNvSpPr/>
              <p:nvPr/>
            </p:nvSpPr>
            <p:spPr>
              <a:xfrm>
                <a:off x="71437" y="57150"/>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8" name="Oval 14"/>
              <p:cNvSpPr/>
              <p:nvPr/>
            </p:nvSpPr>
            <p:spPr>
              <a:xfrm>
                <a:off x="71437" y="185737"/>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9" name="Oval 15"/>
              <p:cNvSpPr/>
              <p:nvPr/>
            </p:nvSpPr>
            <p:spPr>
              <a:xfrm>
                <a:off x="178593" y="228600"/>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0" name="Oval 16"/>
              <p:cNvSpPr/>
              <p:nvPr/>
            </p:nvSpPr>
            <p:spPr>
              <a:xfrm>
                <a:off x="321468" y="214312"/>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1" name="Oval 17"/>
              <p:cNvSpPr/>
              <p:nvPr/>
            </p:nvSpPr>
            <p:spPr>
              <a:xfrm>
                <a:off x="207168" y="321468"/>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2" name="Oval 18"/>
              <p:cNvSpPr/>
              <p:nvPr/>
            </p:nvSpPr>
            <p:spPr>
              <a:xfrm>
                <a:off x="71437" y="300037"/>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3" name="Oval 19"/>
              <p:cNvSpPr/>
              <p:nvPr/>
            </p:nvSpPr>
            <p:spPr>
              <a:xfrm>
                <a:off x="200025" y="7143"/>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46" name="Title Text"/>
          <p:cNvSpPr txBox="1">
            <a:spLocks noGrp="1"/>
          </p:cNvSpPr>
          <p:nvPr>
            <p:ph type="title"/>
          </p:nvPr>
        </p:nvSpPr>
        <p:spPr>
          <a:xfrm>
            <a:off x="1828800" y="2133600"/>
            <a:ext cx="7315200" cy="1600200"/>
          </a:xfrm>
          <a:prstGeom prst="rect">
            <a:avLst/>
          </a:prstGeom>
        </p:spPr>
        <p:txBody>
          <a:bodyPr/>
          <a:lstStyle>
            <a:lvl1pPr algn="l"/>
          </a:lstStyle>
          <a:p>
            <a:r>
              <a:t>Title Text</a:t>
            </a:r>
          </a:p>
        </p:txBody>
      </p:sp>
      <p:sp>
        <p:nvSpPr>
          <p:cNvPr id="47" name="Body Level One…"/>
          <p:cNvSpPr txBox="1">
            <a:spLocks noGrp="1"/>
          </p:cNvSpPr>
          <p:nvPr>
            <p:ph type="body" sz="quarter" idx="1"/>
          </p:nvPr>
        </p:nvSpPr>
        <p:spPr>
          <a:xfrm>
            <a:off x="1371600" y="4267200"/>
            <a:ext cx="6400800" cy="1752600"/>
          </a:xfrm>
          <a:prstGeom prst="rect">
            <a:avLst/>
          </a:prstGeom>
        </p:spPr>
        <p:txBody>
          <a:bodyPr>
            <a:normAutofit/>
          </a:bodyPr>
          <a:lstStyle>
            <a:lvl1pPr marL="0" indent="0">
              <a:buSzTx/>
              <a:buNone/>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lide Number"/>
          <p:cNvSpPr txBox="1">
            <a:spLocks noGrp="1"/>
          </p:cNvSpPr>
          <p:nvPr>
            <p:ph type="sldNum" sz="quarter" idx="2"/>
          </p:nvPr>
        </p:nvSpPr>
        <p:spPr>
          <a:xfrm>
            <a:off x="8725286" y="6248400"/>
            <a:ext cx="266315" cy="29464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192106"/>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9676872"/>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4"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1550544"/>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3" name="Title Text"/>
          <p:cNvSpPr txBox="1">
            <a:spLocks noGrp="1"/>
          </p:cNvSpPr>
          <p:nvPr>
            <p:ph type="title"/>
          </p:nvPr>
        </p:nvSpPr>
        <p:spPr>
          <a:prstGeom prst="rect">
            <a:avLst/>
          </a:prstGeom>
        </p:spPr>
        <p:txBody>
          <a:bodyPr/>
          <a:lstStyle/>
          <a:p>
            <a:r>
              <a:t>Title Text</a:t>
            </a:r>
          </a:p>
        </p:txBody>
      </p:sp>
      <p:sp>
        <p:nvSpPr>
          <p:cNvPr id="7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6522882"/>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4"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0203632"/>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66273920"/>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371039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26CAAB3-BFF7-544D-A68C-F5E36DDE3D42}" type="slidenum">
              <a:rPr lang="en-US"/>
              <a:pPr>
                <a:defRPr/>
              </a:pPr>
              <a:t>‹#›</a:t>
            </a:fld>
            <a:endParaRPr lang="en-US"/>
          </a:p>
        </p:txBody>
      </p:sp>
    </p:spTree>
    <p:extLst>
      <p:ext uri="{BB962C8B-B14F-4D97-AF65-F5344CB8AC3E}">
        <p14:creationId xmlns:p14="http://schemas.microsoft.com/office/powerpoint/2010/main" val="284093762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457200" y="273050"/>
            <a:ext cx="3008314" cy="1162050"/>
          </a:xfrm>
          <a:prstGeom prst="rect">
            <a:avLst/>
          </a:prstGeom>
        </p:spPr>
        <p:txBody>
          <a:bodyPr anchor="b"/>
          <a:lstStyle>
            <a:lvl1pPr algn="l">
              <a:defRPr sz="2000"/>
            </a:lvl1pPr>
          </a:lstStyle>
          <a:p>
            <a:r>
              <a:t>Title Text</a:t>
            </a:r>
          </a:p>
        </p:txBody>
      </p:sp>
      <p:sp>
        <p:nvSpPr>
          <p:cNvPr id="10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9"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9366509"/>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118"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0659847"/>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127" name="Body Level One…"/>
          <p:cNvSpPr txBox="1">
            <a:spLocks noGrp="1"/>
          </p:cNvSpPr>
          <p:nvPr>
            <p:ph type="body" idx="1"/>
          </p:nvPr>
        </p:nvSpPr>
        <p:spPr>
          <a:xfrm>
            <a:off x="685800" y="457200"/>
            <a:ext cx="8240714" cy="5638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1093275"/>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Title, Clip Art and Text">
    <p:spTree>
      <p:nvGrpSpPr>
        <p:cNvPr id="1" name=""/>
        <p:cNvGrpSpPr/>
        <p:nvPr/>
      </p:nvGrpSpPr>
      <p:grpSpPr>
        <a:xfrm>
          <a:off x="0" y="0"/>
          <a:ext cx="0" cy="0"/>
          <a:chOff x="0" y="0"/>
          <a:chExt cx="0" cy="0"/>
        </a:xfrm>
      </p:grpSpPr>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sz="half" idx="1"/>
          </p:nvPr>
        </p:nvSpPr>
        <p:spPr>
          <a:xfrm>
            <a:off x="4648200" y="1981200"/>
            <a:ext cx="38100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60432"/>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Title, Text and Clip Art">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sz="half" idx="1"/>
          </p:nvPr>
        </p:nvSpPr>
        <p:spPr>
          <a:xfrm>
            <a:off x="685800" y="1981200"/>
            <a:ext cx="38100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1745613"/>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85800" y="2130425"/>
            <a:ext cx="7772400" cy="1470025"/>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5"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71868704"/>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63"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4"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49599985"/>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01471938"/>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2"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34962304"/>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192"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1556673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8FAA01D-99C4-A045-BEF8-5DF14165995A}" type="slidenum">
              <a:rPr lang="en-US"/>
              <a:pPr>
                <a:defRPr/>
              </a:pPr>
              <a:t>‹#›</a:t>
            </a:fld>
            <a:endParaRPr lang="en-US"/>
          </a:p>
        </p:txBody>
      </p:sp>
    </p:spTree>
    <p:extLst>
      <p:ext uri="{BB962C8B-B14F-4D97-AF65-F5344CB8AC3E}">
        <p14:creationId xmlns:p14="http://schemas.microsoft.com/office/powerpoint/2010/main" val="90490352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00"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60690007"/>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20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54568485"/>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15"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21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06061159"/>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25"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04039333"/>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234"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35"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36"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37"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38" name="Title Text"/>
          <p:cNvSpPr txBox="1">
            <a:spLocks noGrp="1"/>
          </p:cNvSpPr>
          <p:nvPr>
            <p:ph type="title"/>
          </p:nvPr>
        </p:nvSpPr>
        <p:spPr>
          <a:xfrm>
            <a:off x="685800" y="2130425"/>
            <a:ext cx="7772400" cy="1470025"/>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903287">
              <a:buSzTx/>
              <a:buNone/>
              <a:defRPr sz="3100">
                <a:latin typeface="Times Roman"/>
                <a:ea typeface="Times Roman"/>
                <a:cs typeface="Times Roman"/>
                <a:sym typeface="Times Roman"/>
              </a:defRPr>
            </a:lvl1pPr>
            <a:lvl2pPr marL="0" indent="457200" algn="ctr" defTabSz="903287">
              <a:buSzTx/>
              <a:buNone/>
              <a:defRPr sz="3100">
                <a:latin typeface="Times Roman"/>
                <a:ea typeface="Times Roman"/>
                <a:cs typeface="Times Roman"/>
                <a:sym typeface="Times Roman"/>
              </a:defRPr>
            </a:lvl2pPr>
            <a:lvl3pPr marL="0" indent="914400" algn="ctr" defTabSz="903287">
              <a:buSzTx/>
              <a:buNone/>
              <a:defRPr sz="3100">
                <a:latin typeface="Times Roman"/>
                <a:ea typeface="Times Roman"/>
                <a:cs typeface="Times Roman"/>
                <a:sym typeface="Times Roman"/>
              </a:defRPr>
            </a:lvl3pPr>
            <a:lvl4pPr marL="0" indent="1371600" algn="ctr" defTabSz="903287">
              <a:buSzTx/>
              <a:buNone/>
              <a:defRPr sz="3100">
                <a:latin typeface="Times Roman"/>
                <a:ea typeface="Times Roman"/>
                <a:cs typeface="Times Roman"/>
                <a:sym typeface="Times Roman"/>
              </a:defRPr>
            </a:lvl4pPr>
            <a:lvl5pPr marL="0" indent="1828800" algn="ctr" defTabSz="903287">
              <a:buSzTx/>
              <a:buNone/>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4788715"/>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24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48"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49"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5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51"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52" name="Body Level One…"/>
          <p:cNvSpPr txBox="1">
            <a:spLocks noGrp="1"/>
          </p:cNvSpPr>
          <p:nvPr>
            <p:ph type="body" idx="1"/>
          </p:nvPr>
        </p:nvSpPr>
        <p:spPr>
          <a:xfrm>
            <a:off x="457200" y="1600200"/>
            <a:ext cx="8229600" cy="4525963"/>
          </a:xfrm>
          <a:prstGeom prst="rect">
            <a:avLst/>
          </a:prstGeom>
        </p:spPr>
        <p:txBody>
          <a:bodyPr>
            <a:normAutofit/>
          </a:bodyPr>
          <a:lstStyle>
            <a:lvl1pPr marL="339725" indent="-339725" defTabSz="903287">
              <a:buClr>
                <a:srgbClr val="000000"/>
              </a:buClr>
              <a:buChar char="•"/>
              <a:defRPr sz="3100">
                <a:latin typeface="Times Roman"/>
                <a:ea typeface="Times Roman"/>
                <a:cs typeface="Times Roman"/>
                <a:sym typeface="Times Roman"/>
              </a:defRPr>
            </a:lvl1pPr>
            <a:lvl2pPr marL="763700" indent="-312850" defTabSz="903287">
              <a:buClr>
                <a:srgbClr val="000000"/>
              </a:buClr>
              <a:defRPr sz="3100">
                <a:latin typeface="Times Roman"/>
                <a:ea typeface="Times Roman"/>
                <a:cs typeface="Times Roman"/>
                <a:sym typeface="Times Roman"/>
              </a:defRPr>
            </a:lvl2pPr>
            <a:lvl3pPr marL="1207121" indent="-303833" defTabSz="903287">
              <a:buClr>
                <a:srgbClr val="000000"/>
              </a:buClr>
              <a:defRPr sz="3100">
                <a:latin typeface="Times Roman"/>
                <a:ea typeface="Times Roman"/>
                <a:cs typeface="Times Roman"/>
                <a:sym typeface="Times Roman"/>
              </a:defRPr>
            </a:lvl3pPr>
            <a:lvl4pPr marL="1703546" indent="-349408" defTabSz="903287">
              <a:buClr>
                <a:srgbClr val="000000"/>
              </a:buClr>
              <a:defRPr sz="3100">
                <a:latin typeface="Times Roman"/>
                <a:ea typeface="Times Roman"/>
                <a:cs typeface="Times Roman"/>
                <a:sym typeface="Times Roman"/>
              </a:defRPr>
            </a:lvl4pPr>
            <a:lvl5pPr marL="2156857" indent="-351870" defTabSz="903287">
              <a:buClr>
                <a:srgbClr val="000000"/>
              </a:buClr>
              <a:buChar char="•"/>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7406920"/>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26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61"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62"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6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64" name="Title Text"/>
          <p:cNvSpPr txBox="1">
            <a:spLocks noGrp="1"/>
          </p:cNvSpPr>
          <p:nvPr>
            <p:ph type="title"/>
          </p:nvPr>
        </p:nvSpPr>
        <p:spPr>
          <a:xfrm>
            <a:off x="722312" y="4406900"/>
            <a:ext cx="7772401" cy="1362075"/>
          </a:xfrm>
          <a:prstGeom prst="rect">
            <a:avLst/>
          </a:prstGeom>
        </p:spPr>
        <p:txBody>
          <a:bodyPr anchor="t"/>
          <a:lstStyle>
            <a:lvl1pPr algn="l" defTabSz="903287">
              <a:defRPr sz="4000" cap="all">
                <a:solidFill>
                  <a:srgbClr val="000000"/>
                </a:solidFill>
                <a:latin typeface="Times Roman"/>
                <a:ea typeface="Times Roman"/>
                <a:cs typeface="Times Roman"/>
                <a:sym typeface="Times Roman"/>
              </a:defRPr>
            </a:lvl1pPr>
          </a:lstStyle>
          <a:p>
            <a:r>
              <a:t>Title Text</a:t>
            </a:r>
          </a:p>
        </p:txBody>
      </p:sp>
      <p:sp>
        <p:nvSpPr>
          <p:cNvPr id="2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903287">
              <a:spcBef>
                <a:spcPts val="400"/>
              </a:spcBef>
              <a:buSzTx/>
              <a:buNone/>
              <a:defRPr sz="2000">
                <a:latin typeface="Times Roman"/>
                <a:ea typeface="Times Roman"/>
                <a:cs typeface="Times Roman"/>
                <a:sym typeface="Times Roman"/>
              </a:defRPr>
            </a:lvl1pPr>
            <a:lvl2pPr marL="0" indent="457200" defTabSz="903287">
              <a:spcBef>
                <a:spcPts val="400"/>
              </a:spcBef>
              <a:buSzTx/>
              <a:buNone/>
              <a:defRPr sz="2000">
                <a:latin typeface="Times Roman"/>
                <a:ea typeface="Times Roman"/>
                <a:cs typeface="Times Roman"/>
                <a:sym typeface="Times Roman"/>
              </a:defRPr>
            </a:lvl2pPr>
            <a:lvl3pPr marL="0" indent="914400" defTabSz="903287">
              <a:spcBef>
                <a:spcPts val="400"/>
              </a:spcBef>
              <a:buSzTx/>
              <a:buNone/>
              <a:defRPr sz="2000">
                <a:latin typeface="Times Roman"/>
                <a:ea typeface="Times Roman"/>
                <a:cs typeface="Times Roman"/>
                <a:sym typeface="Times Roman"/>
              </a:defRPr>
            </a:lvl3pPr>
            <a:lvl4pPr marL="0" indent="1371600" defTabSz="903287">
              <a:spcBef>
                <a:spcPts val="400"/>
              </a:spcBef>
              <a:buSzTx/>
              <a:buNone/>
              <a:defRPr sz="2000">
                <a:latin typeface="Times Roman"/>
                <a:ea typeface="Times Roman"/>
                <a:cs typeface="Times Roman"/>
                <a:sym typeface="Times Roman"/>
              </a:defRPr>
            </a:lvl4pPr>
            <a:lvl5pPr marL="0" indent="1828800" defTabSz="903287">
              <a:spcBef>
                <a:spcPts val="400"/>
              </a:spcBef>
              <a:buSzTx/>
              <a:buNone/>
              <a:defRPr sz="20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3929724"/>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27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74"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75"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7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77"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78" name="Body Level One…"/>
          <p:cNvSpPr txBox="1">
            <a:spLocks noGrp="1"/>
          </p:cNvSpPr>
          <p:nvPr>
            <p:ph type="body" sz="half" idx="1"/>
          </p:nvPr>
        </p:nvSpPr>
        <p:spPr>
          <a:xfrm>
            <a:off x="457200" y="1600200"/>
            <a:ext cx="4038600" cy="4525963"/>
          </a:xfrm>
          <a:prstGeom prst="rect">
            <a:avLst/>
          </a:prstGeom>
        </p:spPr>
        <p:txBody>
          <a:bodyPr>
            <a:normAutofit/>
          </a:bodyPr>
          <a:lstStyle>
            <a:lvl1pPr marL="339725" indent="-339725" defTabSz="903287">
              <a:spcBef>
                <a:spcPts val="600"/>
              </a:spcBef>
              <a:buClr>
                <a:srgbClr val="000000"/>
              </a:buClr>
              <a:buChar char="•"/>
              <a:defRPr sz="2800">
                <a:latin typeface="Times Roman"/>
                <a:ea typeface="Times Roman"/>
                <a:cs typeface="Times Roman"/>
                <a:sym typeface="Times Roman"/>
              </a:defRPr>
            </a:lvl1pPr>
            <a:lvl2pPr marL="780520" indent="-329670" defTabSz="903287">
              <a:spcBef>
                <a:spcPts val="600"/>
              </a:spcBef>
              <a:buClr>
                <a:srgbClr val="000000"/>
              </a:buClr>
              <a:defRPr sz="2800">
                <a:latin typeface="Times Roman"/>
                <a:ea typeface="Times Roman"/>
                <a:cs typeface="Times Roman"/>
                <a:sym typeface="Times Roman"/>
              </a:defRPr>
            </a:lvl2pPr>
            <a:lvl3pPr marL="1218882" indent="-315594" defTabSz="903287">
              <a:spcBef>
                <a:spcPts val="600"/>
              </a:spcBef>
              <a:buClr>
                <a:srgbClr val="000000"/>
              </a:buClr>
              <a:defRPr sz="2800">
                <a:latin typeface="Times Roman"/>
                <a:ea typeface="Times Roman"/>
                <a:cs typeface="Times Roman"/>
                <a:sym typeface="Times Roman"/>
              </a:defRPr>
            </a:lvl3pPr>
            <a:lvl4pPr marL="1704799" indent="-350661" defTabSz="903287">
              <a:spcBef>
                <a:spcPts val="600"/>
              </a:spcBef>
              <a:buClr>
                <a:srgbClr val="000000"/>
              </a:buClr>
              <a:defRPr sz="2800">
                <a:latin typeface="Times Roman"/>
                <a:ea typeface="Times Roman"/>
                <a:cs typeface="Times Roman"/>
                <a:sym typeface="Times Roman"/>
              </a:defRPr>
            </a:lvl4pPr>
            <a:lvl5pPr marL="2158118" indent="-353131" defTabSz="903287">
              <a:spcBef>
                <a:spcPts val="600"/>
              </a:spcBef>
              <a:buClr>
                <a:srgbClr val="000000"/>
              </a:buClr>
              <a:buChar char="•"/>
              <a:defRPr sz="28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6849113"/>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286"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87"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88"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89"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90"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903287">
              <a:spcBef>
                <a:spcPts val="500"/>
              </a:spcBef>
              <a:buSzTx/>
              <a:buNone/>
              <a:defRPr sz="2400" b="1">
                <a:latin typeface="Times Roman"/>
                <a:ea typeface="Times Roman"/>
                <a:cs typeface="Times Roman"/>
                <a:sym typeface="Times Roman"/>
              </a:defRPr>
            </a:lvl1pPr>
            <a:lvl2pPr marL="0" indent="457200" defTabSz="903287">
              <a:spcBef>
                <a:spcPts val="500"/>
              </a:spcBef>
              <a:buSzTx/>
              <a:buNone/>
              <a:defRPr sz="2400" b="1">
                <a:latin typeface="Times Roman"/>
                <a:ea typeface="Times Roman"/>
                <a:cs typeface="Times Roman"/>
                <a:sym typeface="Times Roman"/>
              </a:defRPr>
            </a:lvl2pPr>
            <a:lvl3pPr marL="0" indent="914400" defTabSz="903287">
              <a:spcBef>
                <a:spcPts val="500"/>
              </a:spcBef>
              <a:buSzTx/>
              <a:buNone/>
              <a:defRPr sz="2400" b="1">
                <a:latin typeface="Times Roman"/>
                <a:ea typeface="Times Roman"/>
                <a:cs typeface="Times Roman"/>
                <a:sym typeface="Times Roman"/>
              </a:defRPr>
            </a:lvl3pPr>
            <a:lvl4pPr marL="0" indent="1371600" defTabSz="903287">
              <a:spcBef>
                <a:spcPts val="500"/>
              </a:spcBef>
              <a:buSzTx/>
              <a:buNone/>
              <a:defRPr sz="2400" b="1">
                <a:latin typeface="Times Roman"/>
                <a:ea typeface="Times Roman"/>
                <a:cs typeface="Times Roman"/>
                <a:sym typeface="Times Roman"/>
              </a:defRPr>
            </a:lvl4pPr>
            <a:lvl5pPr marL="0" indent="1828800" defTabSz="903287">
              <a:spcBef>
                <a:spcPts val="500"/>
              </a:spcBef>
              <a:buSzTx/>
              <a:buNone/>
              <a:defRPr sz="2400" b="1">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defTabSz="903287" rtl="0">
              <a:spcBef>
                <a:spcPts val="500"/>
              </a:spcBef>
              <a:buSzTx/>
              <a:buNone/>
              <a:defRPr sz="2400" b="1">
                <a:latin typeface="Times Roman"/>
                <a:ea typeface="Times Roman"/>
                <a:cs typeface="Times Roman"/>
                <a:sym typeface="Times Roman"/>
              </a:defRPr>
            </a:pPr>
            <a:endParaRPr/>
          </a:p>
        </p:txBody>
      </p:sp>
      <p:sp>
        <p:nvSpPr>
          <p:cNvPr id="29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0958845"/>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0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01"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02"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0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04"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30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99701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7F46DDD-355E-424D-A117-4BA99817594B}" type="slidenum">
              <a:rPr lang="en-US"/>
              <a:pPr>
                <a:defRPr/>
              </a:pPr>
              <a:t>‹#›</a:t>
            </a:fld>
            <a:endParaRPr lang="en-US"/>
          </a:p>
        </p:txBody>
      </p:sp>
    </p:spTree>
    <p:extLst>
      <p:ext uri="{BB962C8B-B14F-4D97-AF65-F5344CB8AC3E}">
        <p14:creationId xmlns:p14="http://schemas.microsoft.com/office/powerpoint/2010/main" val="275504992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312"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13" name="Text Box 1027"/>
          <p:cNvSpPr txBox="1"/>
          <p:nvPr/>
        </p:nvSpPr>
        <p:spPr>
          <a:xfrm>
            <a:off x="797555" y="6568016"/>
            <a:ext cx="802015"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14" name="Rectangle 1028"/>
          <p:cNvSpPr txBox="1"/>
          <p:nvPr/>
        </p:nvSpPr>
        <p:spPr>
          <a:xfrm>
            <a:off x="7976293" y="6525665"/>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15" name="Rectangle 1029"/>
          <p:cNvSpPr txBox="1"/>
          <p:nvPr/>
        </p:nvSpPr>
        <p:spPr>
          <a:xfrm>
            <a:off x="507550" y="106362"/>
            <a:ext cx="3969650"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4834102"/>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2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24"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25"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2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27" name="Title Text"/>
          <p:cNvSpPr txBox="1">
            <a:spLocks noGrp="1"/>
          </p:cNvSpPr>
          <p:nvPr>
            <p:ph type="title"/>
          </p:nvPr>
        </p:nvSpPr>
        <p:spPr>
          <a:xfrm>
            <a:off x="457200" y="273050"/>
            <a:ext cx="3008314" cy="1162050"/>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28" name="Body Level One…"/>
          <p:cNvSpPr txBox="1">
            <a:spLocks noGrp="1"/>
          </p:cNvSpPr>
          <p:nvPr>
            <p:ph type="body" idx="1"/>
          </p:nvPr>
        </p:nvSpPr>
        <p:spPr>
          <a:xfrm>
            <a:off x="3575050" y="273050"/>
            <a:ext cx="5111750" cy="5853113"/>
          </a:xfrm>
          <a:prstGeom prst="rect">
            <a:avLst/>
          </a:prstGeom>
        </p:spPr>
        <p:txBody>
          <a:bodyPr>
            <a:normAutofit/>
          </a:bodyPr>
          <a:lstStyle>
            <a:lvl1pPr marL="339725" indent="-339725" defTabSz="903287">
              <a:buClr>
                <a:srgbClr val="000000"/>
              </a:buClr>
              <a:buChar char="•"/>
              <a:defRPr>
                <a:latin typeface="Times Roman"/>
                <a:ea typeface="Times Roman"/>
                <a:cs typeface="Times Roman"/>
                <a:sym typeface="Times Roman"/>
              </a:defRPr>
            </a:lvl1pPr>
            <a:lvl2pPr marL="773792" indent="-322942" defTabSz="903287">
              <a:buClr>
                <a:srgbClr val="000000"/>
              </a:buClr>
              <a:defRPr>
                <a:latin typeface="Times Roman"/>
                <a:ea typeface="Times Roman"/>
                <a:cs typeface="Times Roman"/>
                <a:sym typeface="Times Roman"/>
              </a:defRPr>
            </a:lvl2pPr>
            <a:lvl3pPr marL="1203854" indent="-300566" defTabSz="903287">
              <a:buClr>
                <a:srgbClr val="000000"/>
              </a:buClr>
              <a:defRPr>
                <a:latin typeface="Times Roman"/>
                <a:ea typeface="Times Roman"/>
                <a:cs typeface="Times Roman"/>
                <a:sym typeface="Times Roman"/>
              </a:defRPr>
            </a:lvl3pPr>
            <a:lvl4pPr marL="1714818" indent="-360680" defTabSz="903287">
              <a:buClr>
                <a:srgbClr val="000000"/>
              </a:buClr>
              <a:defRPr>
                <a:latin typeface="Times Roman"/>
                <a:ea typeface="Times Roman"/>
                <a:cs typeface="Times Roman"/>
                <a:sym typeface="Times Roman"/>
              </a:defRPr>
            </a:lvl4pPr>
            <a:lvl5pPr marL="2168207" indent="-363220" defTabSz="903287">
              <a:buClr>
                <a:srgbClr val="000000"/>
              </a:buClr>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2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defTabSz="903287" rtl="0">
              <a:spcBef>
                <a:spcPts val="300"/>
              </a:spcBef>
              <a:buSzTx/>
              <a:buNone/>
              <a:defRPr sz="1400">
                <a:latin typeface="Times Roman"/>
                <a:ea typeface="Times Roman"/>
                <a:cs typeface="Times Roman"/>
                <a:sym typeface="Times Roman"/>
              </a:defRPr>
            </a:pPr>
            <a:endParaRPr/>
          </a:p>
        </p:txBody>
      </p:sp>
      <p:sp>
        <p:nvSpPr>
          <p:cNvPr id="33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6657238"/>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3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38"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39"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4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41" name="Title Text"/>
          <p:cNvSpPr txBox="1">
            <a:spLocks noGrp="1"/>
          </p:cNvSpPr>
          <p:nvPr>
            <p:ph type="title"/>
          </p:nvPr>
        </p:nvSpPr>
        <p:spPr>
          <a:xfrm>
            <a:off x="1792288" y="4800600"/>
            <a:ext cx="5486401" cy="566738"/>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4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903287">
              <a:spcBef>
                <a:spcPts val="300"/>
              </a:spcBef>
              <a:buSzTx/>
              <a:buNone/>
              <a:defRPr sz="1400">
                <a:latin typeface="Times Roman"/>
                <a:ea typeface="Times Roman"/>
                <a:cs typeface="Times Roman"/>
                <a:sym typeface="Times Roman"/>
              </a:defRPr>
            </a:lvl1pPr>
            <a:lvl2pPr marL="0" indent="457200" defTabSz="903287">
              <a:spcBef>
                <a:spcPts val="300"/>
              </a:spcBef>
              <a:buSzTx/>
              <a:buNone/>
              <a:defRPr sz="1400">
                <a:latin typeface="Times Roman"/>
                <a:ea typeface="Times Roman"/>
                <a:cs typeface="Times Roman"/>
                <a:sym typeface="Times Roman"/>
              </a:defRPr>
            </a:lvl2pPr>
            <a:lvl3pPr marL="0" indent="914400" defTabSz="903287">
              <a:spcBef>
                <a:spcPts val="300"/>
              </a:spcBef>
              <a:buSzTx/>
              <a:buNone/>
              <a:defRPr sz="1400">
                <a:latin typeface="Times Roman"/>
                <a:ea typeface="Times Roman"/>
                <a:cs typeface="Times Roman"/>
                <a:sym typeface="Times Roman"/>
              </a:defRPr>
            </a:lvl3pPr>
            <a:lvl4pPr marL="0" indent="1371600" defTabSz="903287">
              <a:spcBef>
                <a:spcPts val="300"/>
              </a:spcBef>
              <a:buSzTx/>
              <a:buNone/>
              <a:defRPr sz="1400">
                <a:latin typeface="Times Roman"/>
                <a:ea typeface="Times Roman"/>
                <a:cs typeface="Times Roman"/>
                <a:sym typeface="Times Roman"/>
              </a:defRPr>
            </a:lvl4pPr>
            <a:lvl5pPr marL="0" indent="1828800" defTabSz="903287">
              <a:spcBef>
                <a:spcPts val="300"/>
              </a:spcBef>
              <a:buSzTx/>
              <a:buNone/>
              <a:defRPr sz="14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7755960"/>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5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Char char="•"/>
              <a:defRPr>
                <a:solidFill>
                  <a:srgbClr val="FFFF66"/>
                </a:solidFill>
                <a:latin typeface="Trebuchet MS"/>
                <a:ea typeface="Trebuchet MS"/>
                <a:cs typeface="Trebuchet MS"/>
                <a:sym typeface="Trebuchet MS"/>
              </a:defRPr>
            </a:lvl2pPr>
            <a:lvl3pPr algn="ctr">
              <a:defRPr>
                <a:solidFill>
                  <a:srgbClr val="FFFF66"/>
                </a:solidFill>
                <a:latin typeface="Trebuchet MS"/>
                <a:ea typeface="Trebuchet MS"/>
                <a:cs typeface="Trebuchet MS"/>
                <a:sym typeface="Trebuchet MS"/>
              </a:defRPr>
            </a:lvl3pPr>
            <a:lvl4pPr algn="ctr">
              <a:buChar char="•"/>
              <a:defRPr>
                <a:solidFill>
                  <a:srgbClr val="FFFF66"/>
                </a:solidFill>
                <a:latin typeface="Trebuchet MS"/>
                <a:ea typeface="Trebuchet MS"/>
                <a:cs typeface="Trebuchet MS"/>
                <a:sym typeface="Trebuchet MS"/>
              </a:defRPr>
            </a:lvl4pPr>
            <a:lvl5pPr algn="ctr">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815895047"/>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0"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61" name="Body Level One…"/>
          <p:cNvSpPr txBox="1">
            <a:spLocks noGrp="1"/>
          </p:cNvSpPr>
          <p:nvPr>
            <p:ph type="body" idx="1"/>
          </p:nvPr>
        </p:nvSpPr>
        <p:spPr>
          <a:xfrm>
            <a:off x="685800" y="1981200"/>
            <a:ext cx="7772400" cy="4114800"/>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102606273"/>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3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37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71"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823048916"/>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3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7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273246616"/>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3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8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39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184097809"/>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3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98"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240351507"/>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3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54524858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E8DA110-08C8-A94C-BCDD-5672C763E25A}" type="slidenum">
              <a:rPr lang="en-US"/>
              <a:pPr>
                <a:defRPr/>
              </a:pPr>
              <a:t>‹#›</a:t>
            </a:fld>
            <a:endParaRPr lang="en-US"/>
          </a:p>
        </p:txBody>
      </p:sp>
    </p:spTree>
    <p:extLst>
      <p:ext uri="{BB962C8B-B14F-4D97-AF65-F5344CB8AC3E}">
        <p14:creationId xmlns:p14="http://schemas.microsoft.com/office/powerpoint/2010/main" val="174861062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1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1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86939883"/>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2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42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434859168"/>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3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209706622"/>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000000"/>
        </a:solidFill>
        <a:effectLst/>
      </p:bgPr>
    </p:bg>
    <p:spTree>
      <p:nvGrpSpPr>
        <p:cNvPr id="1" name=""/>
        <p:cNvGrpSpPr/>
        <p:nvPr/>
      </p:nvGrpSpPr>
      <p:grpSpPr>
        <a:xfrm>
          <a:off x="0" y="0"/>
          <a:ext cx="0" cy="0"/>
          <a:chOff x="0" y="0"/>
          <a:chExt cx="0" cy="0"/>
        </a:xfrm>
      </p:grpSpPr>
      <p:sp>
        <p:nvSpPr>
          <p:cNvPr id="441"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4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3"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54340043"/>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rgbClr val="000000"/>
        </a:solid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5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2"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592547505"/>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4_Two Content">
    <p:bg>
      <p:bgPr>
        <a:solidFill>
          <a:srgbClr val="000000"/>
        </a:solidFill>
        <a:effectLst/>
      </p:bgPr>
    </p:bg>
    <p:spTree>
      <p:nvGrpSpPr>
        <p:cNvPr id="1" name=""/>
        <p:cNvGrpSpPr/>
        <p:nvPr/>
      </p:nvGrpSpPr>
      <p:grpSpPr>
        <a:xfrm>
          <a:off x="0" y="0"/>
          <a:ext cx="0" cy="0"/>
          <a:chOff x="0" y="0"/>
          <a:chExt cx="0" cy="0"/>
        </a:xfrm>
      </p:grpSpPr>
      <p:sp>
        <p:nvSpPr>
          <p:cNvPr id="459"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6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34647403"/>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rgbClr val="000000"/>
        </a:solid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7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chemeClr val="accent3">
                    <a:lumOff val="44000"/>
                  </a:schemeClr>
                </a:solidFill>
              </a:defRPr>
            </a:pPr>
            <a:endParaRPr dirty="0"/>
          </a:p>
        </p:txBody>
      </p:sp>
      <p:sp>
        <p:nvSpPr>
          <p:cNvPr id="47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621504551"/>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4_Title Only">
    <p:bg>
      <p:bgPr>
        <a:solidFill>
          <a:srgbClr val="000000"/>
        </a:solid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79"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831531023"/>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4_Blank">
    <p:bg>
      <p:bgPr>
        <a:solidFill>
          <a:srgbClr val="000000"/>
        </a:solidFill>
        <a:effectLst/>
      </p:bgPr>
    </p:bg>
    <p:spTree>
      <p:nvGrpSpPr>
        <p:cNvPr id="1" name=""/>
        <p:cNvGrpSpPr/>
        <p:nvPr/>
      </p:nvGrpSpPr>
      <p:grpSpPr>
        <a:xfrm>
          <a:off x="0" y="0"/>
          <a:ext cx="0" cy="0"/>
          <a:chOff x="0" y="0"/>
          <a:chExt cx="0" cy="0"/>
        </a:xfrm>
      </p:grpSpPr>
      <p:sp>
        <p:nvSpPr>
          <p:cNvPr id="48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776280947"/>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493"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9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chemeClr val="accent3">
                    <a:lumOff val="44000"/>
                  </a:schemeClr>
                </a:solidFill>
              </a:defRPr>
            </a:pPr>
            <a:endParaRPr dirty="0"/>
          </a:p>
        </p:txBody>
      </p:sp>
      <p:sp>
        <p:nvSpPr>
          <p:cNvPr id="49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77357940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 name="Footer Placeholder 2"/>
          <p:cNvSpPr>
            <a:spLocks noGrp="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 name="Slide Number Placeholder 3"/>
          <p:cNvSpPr>
            <a:spLocks noGrp="1"/>
          </p:cNvSpPr>
          <p:nvPr>
            <p:ph type="sldNum" sz="quarter" idx="12"/>
          </p:nvPr>
        </p:nvSpPr>
        <p:spPr/>
        <p:txBody>
          <a:bodyPr/>
          <a:lstStyle>
            <a:lvl1pPr eaLnBrk="1" hangingPunct="1">
              <a:defRPr b="1" i="0">
                <a:latin typeface="Arial" panose="020B0604020202020204" pitchFamily="34" charset="0"/>
              </a:defRPr>
            </a:lvl1pPr>
          </a:lstStyle>
          <a:p>
            <a:pPr>
              <a:defRPr/>
            </a:pPr>
            <a:fld id="{FEEF70A8-79F7-C34C-8A5E-AC447C6E1C59}" type="slidenum">
              <a:rPr lang="en-US" smtClean="0"/>
              <a:pPr>
                <a:defRPr/>
              </a:pPr>
              <a:t>‹#›</a:t>
            </a:fld>
            <a:endParaRPr lang="en-US" dirty="0"/>
          </a:p>
        </p:txBody>
      </p:sp>
    </p:spTree>
    <p:extLst>
      <p:ext uri="{BB962C8B-B14F-4D97-AF65-F5344CB8AC3E}">
        <p14:creationId xmlns:p14="http://schemas.microsoft.com/office/powerpoint/2010/main" val="427846256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0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50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0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978267340"/>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513" name="Title Text"/>
          <p:cNvSpPr txBox="1">
            <a:spLocks noGrp="1"/>
          </p:cNvSpPr>
          <p:nvPr>
            <p:ph type="title"/>
          </p:nvPr>
        </p:nvSpPr>
        <p:spPr>
          <a:xfrm>
            <a:off x="685800" y="609600"/>
            <a:ext cx="77724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1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5"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894614184"/>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xfrm>
            <a:off x="685800" y="609600"/>
            <a:ext cx="77724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2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754687892"/>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5_Title Slide">
    <p:spTree>
      <p:nvGrpSpPr>
        <p:cNvPr id="1" name=""/>
        <p:cNvGrpSpPr/>
        <p:nvPr/>
      </p:nvGrpSpPr>
      <p:grpSpPr>
        <a:xfrm>
          <a:off x="0" y="0"/>
          <a:ext cx="0" cy="0"/>
          <a:chOff x="0" y="0"/>
          <a:chExt cx="0" cy="0"/>
        </a:xfrm>
      </p:grpSpPr>
      <p:sp>
        <p:nvSpPr>
          <p:cNvPr id="531"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32"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latin typeface="Calibri"/>
                <a:ea typeface="Calibri"/>
                <a:cs typeface="Calibri"/>
                <a:sym typeface="Calibri"/>
              </a:defRPr>
            </a:lvl1pPr>
            <a:lvl2pPr marL="0" indent="457200" algn="ctr">
              <a:lnSpc>
                <a:spcPct val="90000"/>
              </a:lnSpc>
              <a:spcBef>
                <a:spcPts val="1000"/>
              </a:spcBef>
              <a:buSzTx/>
              <a:buNone/>
              <a:defRPr sz="2400">
                <a:latin typeface="Calibri"/>
                <a:ea typeface="Calibri"/>
                <a:cs typeface="Calibri"/>
                <a:sym typeface="Calibri"/>
              </a:defRPr>
            </a:lvl2pPr>
            <a:lvl3pPr marL="0" indent="914400" algn="ctr">
              <a:lnSpc>
                <a:spcPct val="90000"/>
              </a:lnSpc>
              <a:spcBef>
                <a:spcPts val="1000"/>
              </a:spcBef>
              <a:buSzTx/>
              <a:buNone/>
              <a:defRPr sz="2400">
                <a:latin typeface="Calibri"/>
                <a:ea typeface="Calibri"/>
                <a:cs typeface="Calibri"/>
                <a:sym typeface="Calibri"/>
              </a:defRPr>
            </a:lvl3pPr>
            <a:lvl4pPr marL="0" indent="1371600" algn="ctr">
              <a:lnSpc>
                <a:spcPct val="90000"/>
              </a:lnSpc>
              <a:spcBef>
                <a:spcPts val="1000"/>
              </a:spcBef>
              <a:buSzTx/>
              <a:buNone/>
              <a:defRPr sz="2400">
                <a:latin typeface="Calibri"/>
                <a:ea typeface="Calibri"/>
                <a:cs typeface="Calibri"/>
                <a:sym typeface="Calibri"/>
              </a:defRPr>
            </a:lvl4pPr>
            <a:lvl5pPr marL="0" indent="1828800" algn="ctr">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3"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945635412"/>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540"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41"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2"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678982442"/>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5_Section Header">
    <p:spTree>
      <p:nvGrpSpPr>
        <p:cNvPr id="1" name=""/>
        <p:cNvGrpSpPr/>
        <p:nvPr/>
      </p:nvGrpSpPr>
      <p:grpSpPr>
        <a:xfrm>
          <a:off x="0" y="0"/>
          <a:ext cx="0" cy="0"/>
          <a:chOff x="0" y="0"/>
          <a:chExt cx="0" cy="0"/>
        </a:xfrm>
      </p:grpSpPr>
      <p:sp>
        <p:nvSpPr>
          <p:cNvPr id="549"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50"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latin typeface="Calibri"/>
                <a:ea typeface="Calibri"/>
                <a:cs typeface="Calibri"/>
                <a:sym typeface="Calibri"/>
              </a:defRPr>
            </a:lvl1pPr>
            <a:lvl2pPr marL="0" indent="457200">
              <a:lnSpc>
                <a:spcPct val="90000"/>
              </a:lnSpc>
              <a:spcBef>
                <a:spcPts val="1000"/>
              </a:spcBef>
              <a:buSzTx/>
              <a:buNone/>
              <a:defRPr sz="2400">
                <a:latin typeface="Calibri"/>
                <a:ea typeface="Calibri"/>
                <a:cs typeface="Calibri"/>
                <a:sym typeface="Calibri"/>
              </a:defRPr>
            </a:lvl2pPr>
            <a:lvl3pPr marL="0" indent="914400">
              <a:lnSpc>
                <a:spcPct val="90000"/>
              </a:lnSpc>
              <a:spcBef>
                <a:spcPts val="1000"/>
              </a:spcBef>
              <a:buSzTx/>
              <a:buNone/>
              <a:defRPr sz="2400">
                <a:latin typeface="Calibri"/>
                <a:ea typeface="Calibri"/>
                <a:cs typeface="Calibri"/>
                <a:sym typeface="Calibri"/>
              </a:defRPr>
            </a:lvl3pPr>
            <a:lvl4pPr marL="0" indent="1371600">
              <a:lnSpc>
                <a:spcPct val="90000"/>
              </a:lnSpc>
              <a:spcBef>
                <a:spcPts val="1000"/>
              </a:spcBef>
              <a:buSzTx/>
              <a:buNone/>
              <a:defRPr sz="2400">
                <a:latin typeface="Calibri"/>
                <a:ea typeface="Calibri"/>
                <a:cs typeface="Calibri"/>
                <a:sym typeface="Calibri"/>
              </a:defRPr>
            </a:lvl4pPr>
            <a:lvl5pPr marL="0" indent="18288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89987110"/>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5_Two Content">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59"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4187487209"/>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5_Comparison">
    <p:spTree>
      <p:nvGrpSpPr>
        <p:cNvPr id="1" name=""/>
        <p:cNvGrpSpPr/>
        <p:nvPr/>
      </p:nvGrpSpPr>
      <p:grpSpPr>
        <a:xfrm>
          <a:off x="0" y="0"/>
          <a:ext cx="0" cy="0"/>
          <a:chOff x="0" y="0"/>
          <a:chExt cx="0" cy="0"/>
        </a:xfrm>
      </p:grpSpPr>
      <p:sp>
        <p:nvSpPr>
          <p:cNvPr id="567"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68"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latin typeface="Calibri"/>
                <a:ea typeface="Calibri"/>
                <a:cs typeface="Calibri"/>
                <a:sym typeface="Calibri"/>
              </a:defRPr>
            </a:lvl1pPr>
            <a:lvl2pPr marL="0" indent="457200">
              <a:lnSpc>
                <a:spcPct val="90000"/>
              </a:lnSpc>
              <a:spcBef>
                <a:spcPts val="1000"/>
              </a:spcBef>
              <a:buSzTx/>
              <a:buNone/>
              <a:defRPr sz="2400" b="1">
                <a:latin typeface="Calibri"/>
                <a:ea typeface="Calibri"/>
                <a:cs typeface="Calibri"/>
                <a:sym typeface="Calibri"/>
              </a:defRPr>
            </a:lvl2pPr>
            <a:lvl3pPr marL="0" indent="914400">
              <a:lnSpc>
                <a:spcPct val="90000"/>
              </a:lnSpc>
              <a:spcBef>
                <a:spcPts val="1000"/>
              </a:spcBef>
              <a:buSzTx/>
              <a:buNone/>
              <a:defRPr sz="2400" b="1">
                <a:latin typeface="Calibri"/>
                <a:ea typeface="Calibri"/>
                <a:cs typeface="Calibri"/>
                <a:sym typeface="Calibri"/>
              </a:defRPr>
            </a:lvl3pPr>
            <a:lvl4pPr marL="0" indent="1371600">
              <a:lnSpc>
                <a:spcPct val="90000"/>
              </a:lnSpc>
              <a:spcBef>
                <a:spcPts val="1000"/>
              </a:spcBef>
              <a:buSzTx/>
              <a:buNone/>
              <a:defRPr sz="2400" b="1">
                <a:latin typeface="Calibri"/>
                <a:ea typeface="Calibri"/>
                <a:cs typeface="Calibri"/>
                <a:sym typeface="Calibri"/>
              </a:defRPr>
            </a:lvl4pPr>
            <a:lvl5pPr marL="0" indent="1828800">
              <a:lnSpc>
                <a:spcPct val="90000"/>
              </a:lnSpc>
              <a:spcBef>
                <a:spcPts val="10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9"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latin typeface="Calibri"/>
                <a:ea typeface="Calibri"/>
                <a:cs typeface="Calibri"/>
                <a:sym typeface="Calibri"/>
              </a:defRPr>
            </a:pPr>
            <a:endParaRPr/>
          </a:p>
        </p:txBody>
      </p:sp>
      <p:sp>
        <p:nvSpPr>
          <p:cNvPr id="57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888846636"/>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5_Title Only">
    <p:spTree>
      <p:nvGrpSpPr>
        <p:cNvPr id="1" name=""/>
        <p:cNvGrpSpPr/>
        <p:nvPr/>
      </p:nvGrpSpPr>
      <p:grpSpPr>
        <a:xfrm>
          <a:off x="0" y="0"/>
          <a:ext cx="0" cy="0"/>
          <a:chOff x="0" y="0"/>
          <a:chExt cx="0" cy="0"/>
        </a:xfrm>
      </p:grpSpPr>
      <p:sp>
        <p:nvSpPr>
          <p:cNvPr id="577"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78"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853839142"/>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sp>
        <p:nvSpPr>
          <p:cNvPr id="585" name="Slide Number"/>
          <p:cNvSpPr txBox="1">
            <a:spLocks noGrp="1"/>
          </p:cNvSpPr>
          <p:nvPr>
            <p:ph type="sldNum" sz="quarter" idx="2"/>
          </p:nvPr>
        </p:nvSpPr>
        <p:spPr>
          <a:xfrm>
            <a:off x="8258810" y="6404293"/>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76779298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1A0E66B2-2E1B-394C-80E8-89167E9044AE}" type="slidenum">
              <a:rPr lang="en-GB"/>
              <a:pPr>
                <a:defRPr/>
              </a:pPr>
              <a:t>‹#›</a:t>
            </a:fld>
            <a:endParaRPr lang="en-GB"/>
          </a:p>
        </p:txBody>
      </p:sp>
    </p:spTree>
    <p:extLst>
      <p:ext uri="{BB962C8B-B14F-4D97-AF65-F5344CB8AC3E}">
        <p14:creationId xmlns:p14="http://schemas.microsoft.com/office/powerpoint/2010/main" val="300921733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5_Content with Caption">
    <p:spTree>
      <p:nvGrpSpPr>
        <p:cNvPr id="1" name=""/>
        <p:cNvGrpSpPr/>
        <p:nvPr/>
      </p:nvGrpSpPr>
      <p:grpSpPr>
        <a:xfrm>
          <a:off x="0" y="0"/>
          <a:ext cx="0" cy="0"/>
          <a:chOff x="0" y="0"/>
          <a:chExt cx="0" cy="0"/>
        </a:xfrm>
      </p:grpSpPr>
      <p:sp>
        <p:nvSpPr>
          <p:cNvPr id="59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593"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latin typeface="Calibri"/>
                <a:ea typeface="Calibri"/>
                <a:cs typeface="Calibri"/>
                <a:sym typeface="Calibri"/>
              </a:defRPr>
            </a:lvl1pPr>
            <a:lvl2pPr marL="718457" indent="-261257">
              <a:lnSpc>
                <a:spcPct val="90000"/>
              </a:lnSpc>
              <a:spcBef>
                <a:spcPts val="1000"/>
              </a:spcBef>
              <a:buFont typeface="Arial"/>
              <a:buChar char="•"/>
              <a:defRPr>
                <a:latin typeface="Calibri"/>
                <a:ea typeface="Calibri"/>
                <a:cs typeface="Calibri"/>
                <a:sym typeface="Calibri"/>
              </a:defRPr>
            </a:lvl2pPr>
            <a:lvl3pPr>
              <a:lnSpc>
                <a:spcPct val="90000"/>
              </a:lnSpc>
              <a:spcBef>
                <a:spcPts val="1000"/>
              </a:spcBef>
              <a:buFont typeface="Arial"/>
              <a:defRPr>
                <a:latin typeface="Calibri"/>
                <a:ea typeface="Calibri"/>
                <a:cs typeface="Calibri"/>
                <a:sym typeface="Calibri"/>
              </a:defRPr>
            </a:lvl3pPr>
            <a:lvl4pPr>
              <a:lnSpc>
                <a:spcPct val="90000"/>
              </a:lnSpc>
              <a:spcBef>
                <a:spcPts val="1000"/>
              </a:spcBef>
              <a:buFont typeface="Arial"/>
              <a:buChar char="•"/>
              <a:defRPr>
                <a:latin typeface="Calibri"/>
                <a:ea typeface="Calibri"/>
                <a:cs typeface="Calibri"/>
                <a:sym typeface="Calibri"/>
              </a:defRPr>
            </a:lvl4pPr>
            <a:lvl5pPr>
              <a:lnSpc>
                <a:spcPct val="90000"/>
              </a:lnSpc>
              <a:spcBef>
                <a:spcPts val="1000"/>
              </a:spcBef>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4"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latin typeface="Calibri"/>
                <a:ea typeface="Calibri"/>
                <a:cs typeface="Calibri"/>
                <a:sym typeface="Calibri"/>
              </a:defRPr>
            </a:pPr>
            <a:endParaRPr/>
          </a:p>
        </p:txBody>
      </p:sp>
      <p:sp>
        <p:nvSpPr>
          <p:cNvPr id="59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621457548"/>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5_Picture with Caption">
    <p:spTree>
      <p:nvGrpSpPr>
        <p:cNvPr id="1" name=""/>
        <p:cNvGrpSpPr/>
        <p:nvPr/>
      </p:nvGrpSpPr>
      <p:grpSpPr>
        <a:xfrm>
          <a:off x="0" y="0"/>
          <a:ext cx="0" cy="0"/>
          <a:chOff x="0" y="0"/>
          <a:chExt cx="0" cy="0"/>
        </a:xfrm>
      </p:grpSpPr>
      <p:sp>
        <p:nvSpPr>
          <p:cNvPr id="60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603" name="Picture Placeholder 2"/>
          <p:cNvSpPr>
            <a:spLocks noGrp="1"/>
          </p:cNvSpPr>
          <p:nvPr>
            <p:ph type="pic" sz="half" idx="21"/>
          </p:nvPr>
        </p:nvSpPr>
        <p:spPr>
          <a:xfrm>
            <a:off x="3887391" y="987425"/>
            <a:ext cx="4629151" cy="4873626"/>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604"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latin typeface="Calibri"/>
                <a:ea typeface="Calibri"/>
                <a:cs typeface="Calibri"/>
                <a:sym typeface="Calibri"/>
              </a:defRPr>
            </a:lvl1pPr>
            <a:lvl2pPr marL="0" indent="457200">
              <a:lnSpc>
                <a:spcPct val="90000"/>
              </a:lnSpc>
              <a:spcBef>
                <a:spcPts val="1000"/>
              </a:spcBef>
              <a:buSzTx/>
              <a:buNone/>
              <a:defRPr sz="1600">
                <a:latin typeface="Calibri"/>
                <a:ea typeface="Calibri"/>
                <a:cs typeface="Calibri"/>
                <a:sym typeface="Calibri"/>
              </a:defRPr>
            </a:lvl2pPr>
            <a:lvl3pPr marL="0" indent="914400">
              <a:lnSpc>
                <a:spcPct val="90000"/>
              </a:lnSpc>
              <a:spcBef>
                <a:spcPts val="1000"/>
              </a:spcBef>
              <a:buSzTx/>
              <a:buNone/>
              <a:defRPr sz="1600">
                <a:latin typeface="Calibri"/>
                <a:ea typeface="Calibri"/>
                <a:cs typeface="Calibri"/>
                <a:sym typeface="Calibri"/>
              </a:defRPr>
            </a:lvl3pPr>
            <a:lvl4pPr marL="0" indent="1371600">
              <a:lnSpc>
                <a:spcPct val="90000"/>
              </a:lnSpc>
              <a:spcBef>
                <a:spcPts val="1000"/>
              </a:spcBef>
              <a:buSzTx/>
              <a:buNone/>
              <a:defRPr sz="1600">
                <a:latin typeface="Calibri"/>
                <a:ea typeface="Calibri"/>
                <a:cs typeface="Calibri"/>
                <a:sym typeface="Calibri"/>
              </a:defRPr>
            </a:lvl4pPr>
            <a:lvl5pPr marL="0" indent="18288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295986710"/>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612"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13"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gn="ctr">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gn="ctr">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gn="ctr">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gn="ctr">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11539909"/>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22"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23"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39451804"/>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630"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31"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2"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562063958"/>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0"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4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659954"/>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648"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9"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b="1">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b="1">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b="1">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b="1">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0"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solidFill>
                  <a:schemeClr val="accent3">
                    <a:lumOff val="44000"/>
                  </a:schemeClr>
                </a:solidFill>
                <a:latin typeface="Calibri"/>
                <a:ea typeface="Calibri"/>
                <a:cs typeface="Calibri"/>
                <a:sym typeface="Calibri"/>
              </a:defRPr>
            </a:pPr>
            <a:endParaRPr/>
          </a:p>
        </p:txBody>
      </p:sp>
      <p:sp>
        <p:nvSpPr>
          <p:cNvPr id="65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54685692"/>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59"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775145613"/>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66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356033053"/>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67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74"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solidFill>
                  <a:schemeClr val="accent3">
                    <a:lumOff val="44000"/>
                  </a:schemeClr>
                </a:solidFill>
                <a:latin typeface="Calibri"/>
                <a:ea typeface="Calibri"/>
                <a:cs typeface="Calibri"/>
                <a:sym typeface="Calibri"/>
              </a:defRPr>
            </a:lvl1pPr>
            <a:lvl2pPr marL="718457" indent="-261257">
              <a:lnSpc>
                <a:spcPct val="90000"/>
              </a:lnSpc>
              <a:spcBef>
                <a:spcPts val="1000"/>
              </a:spcBef>
              <a:buFont typeface="Arial"/>
              <a:buChar char="•"/>
              <a:defRPr>
                <a:solidFill>
                  <a:schemeClr val="accent3">
                    <a:lumOff val="44000"/>
                  </a:schemeClr>
                </a:solidFill>
                <a:latin typeface="Calibri"/>
                <a:ea typeface="Calibri"/>
                <a:cs typeface="Calibri"/>
                <a:sym typeface="Calibri"/>
              </a:defRPr>
            </a:lvl2pPr>
            <a:lvl3pPr>
              <a:lnSpc>
                <a:spcPct val="90000"/>
              </a:lnSpc>
              <a:spcBef>
                <a:spcPts val="1000"/>
              </a:spcBef>
              <a:buFont typeface="Arial"/>
              <a:defRPr>
                <a:solidFill>
                  <a:schemeClr val="accent3">
                    <a:lumOff val="44000"/>
                  </a:schemeClr>
                </a:solidFill>
                <a:latin typeface="Calibri"/>
                <a:ea typeface="Calibri"/>
                <a:cs typeface="Calibri"/>
                <a:sym typeface="Calibri"/>
              </a:defRPr>
            </a:lvl3pPr>
            <a:lvl4pPr>
              <a:lnSpc>
                <a:spcPct val="90000"/>
              </a:lnSpc>
              <a:spcBef>
                <a:spcPts val="1000"/>
              </a:spcBef>
              <a:buFont typeface="Arial"/>
              <a:buChar char="•"/>
              <a:defRPr>
                <a:solidFill>
                  <a:schemeClr val="accent3">
                    <a:lumOff val="44000"/>
                  </a:schemeClr>
                </a:solidFill>
                <a:latin typeface="Calibri"/>
                <a:ea typeface="Calibri"/>
                <a:cs typeface="Calibri"/>
                <a:sym typeface="Calibri"/>
              </a:defRPr>
            </a:lvl4pPr>
            <a:lvl5pPr>
              <a:lnSpc>
                <a:spcPct val="90000"/>
              </a:lnSpc>
              <a:spcBef>
                <a:spcPts val="1000"/>
              </a:spcBef>
              <a:buFont typeface="Arial"/>
              <a:buChar char="•"/>
              <a:defRPr>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75"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solidFill>
                  <a:schemeClr val="accent3">
                    <a:lumOff val="44000"/>
                  </a:schemeClr>
                </a:solidFill>
                <a:latin typeface="Calibri"/>
                <a:ea typeface="Calibri"/>
                <a:cs typeface="Calibri"/>
                <a:sym typeface="Calibri"/>
              </a:defRPr>
            </a:pPr>
            <a:endParaRPr/>
          </a:p>
        </p:txBody>
      </p:sp>
      <p:sp>
        <p:nvSpPr>
          <p:cNvPr id="67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49055967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FF8AE9EB-E92B-7C44-A654-CA3A4E3C84BA}" type="slidenum">
              <a:rPr lang="en-GB"/>
              <a:pPr>
                <a:defRPr/>
              </a:pPr>
              <a:t>‹#›</a:t>
            </a:fld>
            <a:endParaRPr lang="en-GB"/>
          </a:p>
        </p:txBody>
      </p:sp>
    </p:spTree>
    <p:extLst>
      <p:ext uri="{BB962C8B-B14F-4D97-AF65-F5344CB8AC3E}">
        <p14:creationId xmlns:p14="http://schemas.microsoft.com/office/powerpoint/2010/main" val="157337440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84" name="Picture Placeholder 2"/>
          <p:cNvSpPr>
            <a:spLocks noGrp="1"/>
          </p:cNvSpPr>
          <p:nvPr>
            <p:ph type="pic" sz="half" idx="21"/>
          </p:nvPr>
        </p:nvSpPr>
        <p:spPr>
          <a:xfrm>
            <a:off x="3887391" y="987425"/>
            <a:ext cx="4629151" cy="4873626"/>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685"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16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16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16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16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00387368"/>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7_Title Slide">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3581400" y="685800"/>
            <a:ext cx="5561013" cy="3352800"/>
          </a:xfrm>
          <a:prstGeom prst="rect">
            <a:avLst/>
          </a:prstGeom>
        </p:spPr>
        <p:txBody>
          <a:bodyPr lIns="46037" tIns="46037" rIns="46037" bIns="46037"/>
          <a:lstStyle>
            <a:lvl1pPr>
              <a:defRPr b="1" i="0">
                <a:solidFill>
                  <a:srgbClr val="786950"/>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94" name="Body Level One…"/>
          <p:cNvSpPr txBox="1">
            <a:spLocks noGrp="1"/>
          </p:cNvSpPr>
          <p:nvPr>
            <p:ph type="body" sz="quarter" idx="1"/>
          </p:nvPr>
        </p:nvSpPr>
        <p:spPr>
          <a:xfrm>
            <a:off x="5181600" y="4038600"/>
            <a:ext cx="3960813" cy="1752600"/>
          </a:xfrm>
          <a:prstGeom prst="rect">
            <a:avLst/>
          </a:prstGeom>
        </p:spPr>
        <p:txBody>
          <a:bodyPr lIns="46037" tIns="46037" rIns="46037" bIns="46037" anchor="ctr">
            <a:normAutofit/>
          </a:bodyPr>
          <a:lstStyle>
            <a:lvl1pPr marL="0" indent="0" algn="ctr">
              <a:buSzTx/>
              <a:buNone/>
              <a:defRPr b="1" i="0">
                <a:solidFill>
                  <a:srgbClr val="786950"/>
                </a:solidFill>
                <a:latin typeface="Arial" panose="020B0604020202020204" pitchFamily="34" charset="0"/>
                <a:cs typeface="Arial" panose="020B0604020202020204" pitchFamily="34" charset="0"/>
              </a:defRPr>
            </a:lvl1pPr>
            <a:lvl2pPr algn="ctr">
              <a:buSzPct val="95000"/>
              <a:defRPr b="1" i="0">
                <a:solidFill>
                  <a:srgbClr val="786950"/>
                </a:solidFill>
                <a:latin typeface="Arial" panose="020B0604020202020204" pitchFamily="34" charset="0"/>
                <a:cs typeface="Arial" panose="020B0604020202020204" pitchFamily="34" charset="0"/>
              </a:defRPr>
            </a:lvl2pPr>
            <a:lvl3pPr algn="ctr">
              <a:defRPr b="1" i="0">
                <a:solidFill>
                  <a:srgbClr val="786950"/>
                </a:solidFill>
                <a:latin typeface="Arial" panose="020B0604020202020204" pitchFamily="34" charset="0"/>
                <a:cs typeface="Arial" panose="020B0604020202020204" pitchFamily="34" charset="0"/>
              </a:defRPr>
            </a:lvl3pPr>
            <a:lvl4pPr algn="ctr">
              <a:defRPr b="1" i="0">
                <a:solidFill>
                  <a:srgbClr val="786950"/>
                </a:solidFill>
                <a:latin typeface="Arial" panose="020B0604020202020204" pitchFamily="34" charset="0"/>
                <a:cs typeface="Arial" panose="020B0604020202020204" pitchFamily="34" charset="0"/>
              </a:defRPr>
            </a:lvl4pPr>
            <a:lvl5pPr algn="ctr">
              <a:buChar char="•"/>
              <a:defRPr b="1" i="0">
                <a:solidFill>
                  <a:srgbClr val="78695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95" name="Slide Number"/>
          <p:cNvSpPr txBox="1">
            <a:spLocks noGrp="1"/>
          </p:cNvSpPr>
          <p:nvPr>
            <p:ph type="sldNum" sz="quarter" idx="2"/>
          </p:nvPr>
        </p:nvSpPr>
        <p:spPr>
          <a:xfrm>
            <a:off x="8147862" y="6248400"/>
            <a:ext cx="310339" cy="307777"/>
          </a:xfrm>
          <a:prstGeom prst="rect">
            <a:avLst/>
          </a:prstGeom>
        </p:spPr>
        <p:txBody>
          <a:bodyPr/>
          <a:lstStyle>
            <a:lvl1pPr>
              <a:spcBef>
                <a:spcPts val="800"/>
              </a:spcBef>
              <a:defRPr b="1" i="0">
                <a:solidFill>
                  <a:srgbClr val="EAEAEA"/>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53622234"/>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7_Title and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0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0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04" name="Body Level One…"/>
          <p:cNvSpPr txBox="1">
            <a:spLocks noGrp="1"/>
          </p:cNvSpPr>
          <p:nvPr>
            <p:ph type="body" idx="1"/>
          </p:nvPr>
        </p:nvSpPr>
        <p:spPr>
          <a:xfrm>
            <a:off x="1371600" y="1981200"/>
            <a:ext cx="7620000" cy="4114800"/>
          </a:xfrm>
          <a:prstGeom prst="rect">
            <a:avLst/>
          </a:prstGeom>
        </p:spPr>
        <p:txBody>
          <a:bodyPr>
            <a:normAutofit/>
          </a:bodyPr>
          <a:lstStyle>
            <a:lvl1pPr>
              <a:buClr>
                <a:srgbClr val="996600"/>
              </a:buClr>
              <a:buChar char="⬥"/>
              <a:defRPr b="1" i="0">
                <a:latin typeface="Arial" panose="020B0604020202020204" pitchFamily="34" charset="0"/>
                <a:cs typeface="Arial" panose="020B0604020202020204" pitchFamily="34" charset="0"/>
              </a:defRPr>
            </a:lvl1pPr>
            <a:lvl2pPr>
              <a:buClr>
                <a:srgbClr val="996600"/>
              </a:buClr>
              <a:buSzPct val="95000"/>
              <a:defRPr b="1" i="0">
                <a:latin typeface="Arial" panose="020B0604020202020204" pitchFamily="34" charset="0"/>
                <a:cs typeface="Arial" panose="020B0604020202020204" pitchFamily="34" charset="0"/>
              </a:defRPr>
            </a:lvl2pPr>
            <a:lvl3pPr>
              <a:buClr>
                <a:srgbClr val="996600"/>
              </a:buClr>
              <a:defRPr b="1" i="0">
                <a:latin typeface="Arial" panose="020B0604020202020204" pitchFamily="34" charset="0"/>
                <a:cs typeface="Arial" panose="020B0604020202020204" pitchFamily="34" charset="0"/>
              </a:defRPr>
            </a:lvl3pPr>
            <a:lvl4pPr>
              <a:buClr>
                <a:srgbClr val="996600"/>
              </a:buClr>
              <a:defRPr b="1" i="0">
                <a:latin typeface="Arial" panose="020B0604020202020204" pitchFamily="34" charset="0"/>
                <a:cs typeface="Arial" panose="020B0604020202020204" pitchFamily="34" charset="0"/>
              </a:defRPr>
            </a:lvl4pPr>
            <a:lvl5pPr>
              <a:buClr>
                <a:srgbClr val="996600"/>
              </a:buClr>
              <a:buChar cha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85418012"/>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7_Section Header">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1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1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0" cap="all">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1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1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55491145"/>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7_Two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2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2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24" name="Body Level One…"/>
          <p:cNvSpPr txBox="1">
            <a:spLocks noGrp="1"/>
          </p:cNvSpPr>
          <p:nvPr>
            <p:ph type="body" sz="half" idx="1"/>
          </p:nvPr>
        </p:nvSpPr>
        <p:spPr>
          <a:xfrm>
            <a:off x="1371600" y="1981200"/>
            <a:ext cx="3733800" cy="4114800"/>
          </a:xfrm>
          <a:prstGeom prst="rect">
            <a:avLst/>
          </a:prstGeom>
        </p:spPr>
        <p:txBody>
          <a:bodyPr>
            <a:normAutofit/>
          </a:bodyPr>
          <a:lstStyle>
            <a:lvl1pPr>
              <a:spcBef>
                <a:spcPts val="600"/>
              </a:spcBef>
              <a:buClr>
                <a:srgbClr val="996600"/>
              </a:buClr>
              <a:buChar char="⬥"/>
              <a:defRPr sz="2800" b="1" i="0">
                <a:latin typeface="Arial" panose="020B0604020202020204" pitchFamily="34" charset="0"/>
                <a:cs typeface="Arial" panose="020B0604020202020204" pitchFamily="34" charset="0"/>
              </a:defRPr>
            </a:lvl1pPr>
            <a:lvl2pPr marL="790575" indent="-333375">
              <a:spcBef>
                <a:spcPts val="600"/>
              </a:spcBef>
              <a:buClr>
                <a:srgbClr val="996600"/>
              </a:buClr>
              <a:buSzPct val="95000"/>
              <a:defRPr sz="2800" b="1" i="0">
                <a:latin typeface="Arial" panose="020B0604020202020204" pitchFamily="34" charset="0"/>
                <a:cs typeface="Arial" panose="020B0604020202020204" pitchFamily="34" charset="0"/>
              </a:defRPr>
            </a:lvl2pPr>
            <a:lvl3pPr marL="1234439" indent="-320039">
              <a:spcBef>
                <a:spcPts val="600"/>
              </a:spcBef>
              <a:buClr>
                <a:srgbClr val="996600"/>
              </a:buClr>
              <a:defRPr sz="2800" b="1" i="0">
                <a:latin typeface="Arial" panose="020B0604020202020204" pitchFamily="34" charset="0"/>
                <a:cs typeface="Arial" panose="020B0604020202020204" pitchFamily="34" charset="0"/>
              </a:defRPr>
            </a:lvl3pPr>
            <a:lvl4pPr marL="1727200" indent="-355600">
              <a:spcBef>
                <a:spcPts val="600"/>
              </a:spcBef>
              <a:buClr>
                <a:srgbClr val="996600"/>
              </a:buClr>
              <a:defRPr sz="2800" b="1" i="0">
                <a:latin typeface="Arial" panose="020B0604020202020204" pitchFamily="34" charset="0"/>
                <a:cs typeface="Arial" panose="020B0604020202020204" pitchFamily="34" charset="0"/>
              </a:defRPr>
            </a:lvl4pPr>
            <a:lvl5pPr marL="2184400" indent="-355600">
              <a:spcBef>
                <a:spcPts val="600"/>
              </a:spcBef>
              <a:buClr>
                <a:srgbClr val="996600"/>
              </a:buClr>
              <a:buChar char="•"/>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2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47575731"/>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7_Comparis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3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3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3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736"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40012618"/>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7_Title Only">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43"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44"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4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54509430"/>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7_Blank">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5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53"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16738112"/>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Blank 0">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760"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29929595"/>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67"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6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6600"/>
              </a:buClr>
              <a:buChar char="⬥"/>
              <a:defRPr b="1" i="0">
                <a:latin typeface="Arial" panose="020B0604020202020204" pitchFamily="34" charset="0"/>
                <a:cs typeface="Arial" panose="020B0604020202020204" pitchFamily="34" charset="0"/>
              </a:defRPr>
            </a:lvl1pPr>
            <a:lvl2pPr>
              <a:buClr>
                <a:srgbClr val="996600"/>
              </a:buClr>
              <a:buSzPct val="95000"/>
              <a:defRPr b="1" i="0">
                <a:latin typeface="Arial" panose="020B0604020202020204" pitchFamily="34" charset="0"/>
                <a:cs typeface="Arial" panose="020B0604020202020204" pitchFamily="34" charset="0"/>
              </a:defRPr>
            </a:lvl2pPr>
            <a:lvl3pPr>
              <a:buClr>
                <a:srgbClr val="996600"/>
              </a:buClr>
              <a:defRPr b="1" i="0">
                <a:latin typeface="Arial" panose="020B0604020202020204" pitchFamily="34" charset="0"/>
                <a:cs typeface="Arial" panose="020B0604020202020204" pitchFamily="34" charset="0"/>
              </a:defRPr>
            </a:lvl3pPr>
            <a:lvl4pPr>
              <a:buClr>
                <a:srgbClr val="996600"/>
              </a:buClr>
              <a:defRPr b="1" i="0">
                <a:latin typeface="Arial" panose="020B0604020202020204" pitchFamily="34" charset="0"/>
                <a:cs typeface="Arial" panose="020B0604020202020204" pitchFamily="34" charset="0"/>
              </a:defRPr>
            </a:lvl4pPr>
            <a:lvl5pPr>
              <a:buClr>
                <a:srgbClr val="996600"/>
              </a:buClr>
              <a:buChar cha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7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b="1"/>
            </a:pPr>
            <a:endParaRPr dirty="0"/>
          </a:p>
        </p:txBody>
      </p:sp>
      <p:sp>
        <p:nvSpPr>
          <p:cNvPr id="771"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1718594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4C8BCE60-3427-6C4D-8A64-EBFD851F9A6B}" type="slidenum">
              <a:rPr lang="en-GB"/>
              <a:pPr>
                <a:defRPr/>
              </a:pPr>
              <a:t>‹#›</a:t>
            </a:fld>
            <a:endParaRPr lang="en-GB"/>
          </a:p>
        </p:txBody>
      </p:sp>
    </p:spTree>
    <p:extLst>
      <p:ext uri="{BB962C8B-B14F-4D97-AF65-F5344CB8AC3E}">
        <p14:creationId xmlns:p14="http://schemas.microsoft.com/office/powerpoint/2010/main" val="414567998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78"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79"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8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7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2"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1224494"/>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8_Title and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587" y="0"/>
            <a:ext cx="9148763" cy="6851650"/>
            <a:chOff x="0" y="0"/>
            <a:chExt cx="9148761" cy="6851650"/>
          </a:xfrm>
        </p:grpSpPr>
        <p:sp>
          <p:nvSpPr>
            <p:cNvPr id="83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51" name="Group 6"/>
            <p:cNvGrpSpPr/>
            <p:nvPr/>
          </p:nvGrpSpPr>
          <p:grpSpPr>
            <a:xfrm>
              <a:off x="455612" y="0"/>
              <a:ext cx="8093075" cy="6851650"/>
              <a:chOff x="0" y="0"/>
              <a:chExt cx="8093073" cy="6851650"/>
            </a:xfrm>
          </p:grpSpPr>
          <p:sp>
            <p:nvSpPr>
              <p:cNvPr id="83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5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6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868" name="Group 31"/>
            <p:cNvGrpSpPr/>
            <p:nvPr/>
          </p:nvGrpSpPr>
          <p:grpSpPr>
            <a:xfrm>
              <a:off x="-1" y="622300"/>
              <a:ext cx="9140826" cy="2493963"/>
              <a:chOff x="0" y="0"/>
              <a:chExt cx="9140824" cy="2493962"/>
            </a:xfrm>
          </p:grpSpPr>
          <p:sp>
            <p:nvSpPr>
              <p:cNvPr id="86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86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87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872"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73"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291152374"/>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8_Section Header">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17" name="Group 2"/>
          <p:cNvGrpSpPr/>
          <p:nvPr/>
        </p:nvGrpSpPr>
        <p:grpSpPr>
          <a:xfrm>
            <a:off x="1587" y="0"/>
            <a:ext cx="9148763" cy="6851650"/>
            <a:chOff x="0" y="0"/>
            <a:chExt cx="9148761" cy="6851650"/>
          </a:xfrm>
        </p:grpSpPr>
        <p:sp>
          <p:nvSpPr>
            <p:cNvPr id="881"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2"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3"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97" name="Group 6"/>
            <p:cNvGrpSpPr/>
            <p:nvPr/>
          </p:nvGrpSpPr>
          <p:grpSpPr>
            <a:xfrm>
              <a:off x="455612" y="0"/>
              <a:ext cx="8093075" cy="6851650"/>
              <a:chOff x="0" y="0"/>
              <a:chExt cx="8093073" cy="6851650"/>
            </a:xfrm>
          </p:grpSpPr>
          <p:sp>
            <p:nvSpPr>
              <p:cNvPr id="884"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5"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6"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7"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8"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9"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0"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1"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2"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3"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4"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5"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6"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98"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9"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0"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1"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2"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3"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4"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5"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6"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7"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8"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14" name="Group 31"/>
            <p:cNvGrpSpPr/>
            <p:nvPr/>
          </p:nvGrpSpPr>
          <p:grpSpPr>
            <a:xfrm>
              <a:off x="-1" y="622300"/>
              <a:ext cx="9140826" cy="2493963"/>
              <a:chOff x="0" y="0"/>
              <a:chExt cx="9140824" cy="2493962"/>
            </a:xfrm>
          </p:grpSpPr>
          <p:sp>
            <p:nvSpPr>
              <p:cNvPr id="909"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0"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1"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2"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3"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15"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16"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18"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20"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733199784"/>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8_Two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63" name="Group 2"/>
          <p:cNvGrpSpPr/>
          <p:nvPr/>
        </p:nvGrpSpPr>
        <p:grpSpPr>
          <a:xfrm>
            <a:off x="1587" y="0"/>
            <a:ext cx="9148763" cy="6851650"/>
            <a:chOff x="0" y="0"/>
            <a:chExt cx="9148761" cy="6851650"/>
          </a:xfrm>
        </p:grpSpPr>
        <p:sp>
          <p:nvSpPr>
            <p:cNvPr id="927"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8"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9"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43" name="Group 6"/>
            <p:cNvGrpSpPr/>
            <p:nvPr/>
          </p:nvGrpSpPr>
          <p:grpSpPr>
            <a:xfrm>
              <a:off x="455612" y="0"/>
              <a:ext cx="8093075" cy="6851650"/>
              <a:chOff x="0" y="0"/>
              <a:chExt cx="8093073" cy="6851650"/>
            </a:xfrm>
          </p:grpSpPr>
          <p:sp>
            <p:nvSpPr>
              <p:cNvPr id="930"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1"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2"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3"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4"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5"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6"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7"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8"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9"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0"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1"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2"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44"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5"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6"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7"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8"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9"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0"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1"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2"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3"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4"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60" name="Group 31"/>
            <p:cNvGrpSpPr/>
            <p:nvPr/>
          </p:nvGrpSpPr>
          <p:grpSpPr>
            <a:xfrm>
              <a:off x="-1" y="622300"/>
              <a:ext cx="9140826" cy="2493963"/>
              <a:chOff x="0" y="0"/>
              <a:chExt cx="9140824" cy="2493962"/>
            </a:xfrm>
          </p:grpSpPr>
          <p:sp>
            <p:nvSpPr>
              <p:cNvPr id="955"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6"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7"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8"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9"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61"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62"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64"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65"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790575" indent="-333375">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1234439" indent="-320039">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1727200" indent="-355600">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2184400" indent="-355600">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6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067035137"/>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8_Comparis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09" name="Group 2"/>
          <p:cNvGrpSpPr/>
          <p:nvPr/>
        </p:nvGrpSpPr>
        <p:grpSpPr>
          <a:xfrm>
            <a:off x="1587" y="0"/>
            <a:ext cx="9148763" cy="6851650"/>
            <a:chOff x="0" y="0"/>
            <a:chExt cx="9148761" cy="6851650"/>
          </a:xfrm>
        </p:grpSpPr>
        <p:sp>
          <p:nvSpPr>
            <p:cNvPr id="97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89" name="Group 6"/>
            <p:cNvGrpSpPr/>
            <p:nvPr/>
          </p:nvGrpSpPr>
          <p:grpSpPr>
            <a:xfrm>
              <a:off x="455612" y="0"/>
              <a:ext cx="8093075" cy="6851650"/>
              <a:chOff x="0" y="0"/>
              <a:chExt cx="8093073" cy="6851650"/>
            </a:xfrm>
          </p:grpSpPr>
          <p:sp>
            <p:nvSpPr>
              <p:cNvPr id="97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9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9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06" name="Group 31"/>
            <p:cNvGrpSpPr/>
            <p:nvPr/>
          </p:nvGrpSpPr>
          <p:grpSpPr>
            <a:xfrm>
              <a:off x="-1" y="622300"/>
              <a:ext cx="9140826" cy="2493963"/>
              <a:chOff x="0" y="0"/>
              <a:chExt cx="9140824" cy="2493962"/>
            </a:xfrm>
          </p:grpSpPr>
          <p:sp>
            <p:nvSpPr>
              <p:cNvPr id="100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0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0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10" name="Title Text"/>
          <p:cNvSpPr txBox="1">
            <a:spLocks noGrp="1"/>
          </p:cNvSpPr>
          <p:nvPr>
            <p:ph type="title"/>
          </p:nvPr>
        </p:nvSpPr>
        <p:spPr>
          <a:xfrm>
            <a:off x="457200" y="274638"/>
            <a:ext cx="8229600" cy="1143001"/>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0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013"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4178245305"/>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8_Title Only">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56" name="Group 2"/>
          <p:cNvGrpSpPr/>
          <p:nvPr/>
        </p:nvGrpSpPr>
        <p:grpSpPr>
          <a:xfrm>
            <a:off x="1587" y="0"/>
            <a:ext cx="9148763" cy="6851650"/>
            <a:chOff x="0" y="0"/>
            <a:chExt cx="9148761" cy="6851650"/>
          </a:xfrm>
        </p:grpSpPr>
        <p:sp>
          <p:nvSpPr>
            <p:cNvPr id="1020"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1"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2"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36" name="Group 6"/>
            <p:cNvGrpSpPr/>
            <p:nvPr/>
          </p:nvGrpSpPr>
          <p:grpSpPr>
            <a:xfrm>
              <a:off x="455612" y="0"/>
              <a:ext cx="8093075" cy="6851650"/>
              <a:chOff x="0" y="0"/>
              <a:chExt cx="8093073" cy="6851650"/>
            </a:xfrm>
          </p:grpSpPr>
          <p:sp>
            <p:nvSpPr>
              <p:cNvPr id="1023"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4"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5"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6"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7"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8"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9"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0"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1"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2"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3"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4"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5"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37"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8"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9"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0"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1"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2"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3"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4"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5"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6"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7"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53" name="Group 31"/>
            <p:cNvGrpSpPr/>
            <p:nvPr/>
          </p:nvGrpSpPr>
          <p:grpSpPr>
            <a:xfrm>
              <a:off x="-1" y="622300"/>
              <a:ext cx="9140826" cy="2493963"/>
              <a:chOff x="0" y="0"/>
              <a:chExt cx="9140824" cy="2493962"/>
            </a:xfrm>
          </p:grpSpPr>
          <p:sp>
            <p:nvSpPr>
              <p:cNvPr id="1048"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9"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0"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1"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2"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54"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55"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57"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58"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122907472"/>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8_Blank">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01" name="Group 2"/>
          <p:cNvGrpSpPr/>
          <p:nvPr/>
        </p:nvGrpSpPr>
        <p:grpSpPr>
          <a:xfrm>
            <a:off x="1587" y="0"/>
            <a:ext cx="9148763" cy="6851650"/>
            <a:chOff x="0" y="0"/>
            <a:chExt cx="9148761" cy="6851650"/>
          </a:xfrm>
        </p:grpSpPr>
        <p:sp>
          <p:nvSpPr>
            <p:cNvPr id="106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81" name="Group 6"/>
            <p:cNvGrpSpPr/>
            <p:nvPr/>
          </p:nvGrpSpPr>
          <p:grpSpPr>
            <a:xfrm>
              <a:off x="455612" y="0"/>
              <a:ext cx="8093075" cy="6851650"/>
              <a:chOff x="0" y="0"/>
              <a:chExt cx="8093073" cy="6851650"/>
            </a:xfrm>
          </p:grpSpPr>
          <p:sp>
            <p:nvSpPr>
              <p:cNvPr id="106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8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9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98" name="Group 31"/>
            <p:cNvGrpSpPr/>
            <p:nvPr/>
          </p:nvGrpSpPr>
          <p:grpSpPr>
            <a:xfrm>
              <a:off x="-1" y="622300"/>
              <a:ext cx="9140826" cy="2493963"/>
              <a:chOff x="0" y="0"/>
              <a:chExt cx="9140824" cy="2493962"/>
            </a:xfrm>
          </p:grpSpPr>
          <p:sp>
            <p:nvSpPr>
              <p:cNvPr id="109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9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0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0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798528044"/>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45" name="Group 2"/>
          <p:cNvGrpSpPr/>
          <p:nvPr/>
        </p:nvGrpSpPr>
        <p:grpSpPr>
          <a:xfrm>
            <a:off x="1587" y="0"/>
            <a:ext cx="9148763" cy="6851650"/>
            <a:chOff x="0" y="0"/>
            <a:chExt cx="9148761" cy="6851650"/>
          </a:xfrm>
        </p:grpSpPr>
        <p:sp>
          <p:nvSpPr>
            <p:cNvPr id="110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25" name="Group 6"/>
            <p:cNvGrpSpPr/>
            <p:nvPr/>
          </p:nvGrpSpPr>
          <p:grpSpPr>
            <a:xfrm>
              <a:off x="455612" y="0"/>
              <a:ext cx="8093075" cy="6851650"/>
              <a:chOff x="0" y="0"/>
              <a:chExt cx="8093073" cy="6851650"/>
            </a:xfrm>
          </p:grpSpPr>
          <p:sp>
            <p:nvSpPr>
              <p:cNvPr id="111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2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42" name="Group 31"/>
            <p:cNvGrpSpPr/>
            <p:nvPr/>
          </p:nvGrpSpPr>
          <p:grpSpPr>
            <a:xfrm>
              <a:off x="-1" y="622300"/>
              <a:ext cx="9140826" cy="2493963"/>
              <a:chOff x="0" y="0"/>
              <a:chExt cx="9140824" cy="2493962"/>
            </a:xfrm>
          </p:grpSpPr>
          <p:sp>
            <p:nvSpPr>
              <p:cNvPr id="113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4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4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46" name="Title Text"/>
          <p:cNvSpPr txBox="1">
            <a:spLocks noGrp="1"/>
          </p:cNvSpPr>
          <p:nvPr>
            <p:ph type="title"/>
          </p:nvPr>
        </p:nvSpPr>
        <p:spPr>
          <a:xfrm>
            <a:off x="457200" y="273050"/>
            <a:ext cx="3008314" cy="1162050"/>
          </a:xfrm>
          <a:prstGeom prst="rect">
            <a:avLst/>
          </a:prstGeom>
        </p:spPr>
        <p:txBody>
          <a:bodyPr anchor="b"/>
          <a:lstStyle>
            <a:lvl1pPr>
              <a:defRPr sz="2000"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4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149"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339390252"/>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92" name="Group 2"/>
          <p:cNvGrpSpPr/>
          <p:nvPr/>
        </p:nvGrpSpPr>
        <p:grpSpPr>
          <a:xfrm>
            <a:off x="1587" y="0"/>
            <a:ext cx="9148763" cy="6851650"/>
            <a:chOff x="0" y="0"/>
            <a:chExt cx="9148761" cy="6851650"/>
          </a:xfrm>
        </p:grpSpPr>
        <p:sp>
          <p:nvSpPr>
            <p:cNvPr id="1156"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7"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8"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72" name="Group 6"/>
            <p:cNvGrpSpPr/>
            <p:nvPr/>
          </p:nvGrpSpPr>
          <p:grpSpPr>
            <a:xfrm>
              <a:off x="455612" y="0"/>
              <a:ext cx="8093075" cy="6851650"/>
              <a:chOff x="0" y="0"/>
              <a:chExt cx="8093073" cy="6851650"/>
            </a:xfrm>
          </p:grpSpPr>
          <p:sp>
            <p:nvSpPr>
              <p:cNvPr id="1159"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0"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1"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2"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3"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4"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5"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6"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7"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8"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9"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0"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1"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73"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4"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5"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6"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7"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8"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9"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0"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1"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2"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3"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89" name="Group 31"/>
            <p:cNvGrpSpPr/>
            <p:nvPr/>
          </p:nvGrpSpPr>
          <p:grpSpPr>
            <a:xfrm>
              <a:off x="-1" y="622300"/>
              <a:ext cx="9140826" cy="2493963"/>
              <a:chOff x="0" y="0"/>
              <a:chExt cx="9140824" cy="2493962"/>
            </a:xfrm>
          </p:grpSpPr>
          <p:sp>
            <p:nvSpPr>
              <p:cNvPr id="1184"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5"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6"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7"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8"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90"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91"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93" name="Title Text"/>
          <p:cNvSpPr txBox="1">
            <a:spLocks noGrp="1"/>
          </p:cNvSpPr>
          <p:nvPr>
            <p:ph type="title"/>
          </p:nvPr>
        </p:nvSpPr>
        <p:spPr>
          <a:xfrm>
            <a:off x="1792288" y="4800600"/>
            <a:ext cx="5486401" cy="566738"/>
          </a:xfrm>
          <a:prstGeom prst="rect">
            <a:avLst/>
          </a:prstGeom>
        </p:spPr>
        <p:txBody>
          <a:bodyPr anchor="b"/>
          <a:lstStyle>
            <a:lvl1pPr>
              <a:defRPr sz="2000"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9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9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065514250"/>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39" name="Group 2"/>
          <p:cNvGrpSpPr/>
          <p:nvPr/>
        </p:nvGrpSpPr>
        <p:grpSpPr>
          <a:xfrm>
            <a:off x="1587" y="0"/>
            <a:ext cx="9148763" cy="6851650"/>
            <a:chOff x="0" y="0"/>
            <a:chExt cx="9148761" cy="6851650"/>
          </a:xfrm>
        </p:grpSpPr>
        <p:sp>
          <p:nvSpPr>
            <p:cNvPr id="120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19" name="Group 6"/>
            <p:cNvGrpSpPr/>
            <p:nvPr/>
          </p:nvGrpSpPr>
          <p:grpSpPr>
            <a:xfrm>
              <a:off x="455612" y="0"/>
              <a:ext cx="8093075" cy="6851650"/>
              <a:chOff x="0" y="0"/>
              <a:chExt cx="8093073" cy="6851650"/>
            </a:xfrm>
          </p:grpSpPr>
          <p:sp>
            <p:nvSpPr>
              <p:cNvPr id="120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2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2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36" name="Group 31"/>
            <p:cNvGrpSpPr/>
            <p:nvPr/>
          </p:nvGrpSpPr>
          <p:grpSpPr>
            <a:xfrm>
              <a:off x="-1" y="622300"/>
              <a:ext cx="9140826" cy="2493963"/>
              <a:chOff x="0" y="0"/>
              <a:chExt cx="9140824" cy="2493962"/>
            </a:xfrm>
          </p:grpSpPr>
          <p:sp>
            <p:nvSpPr>
              <p:cNvPr id="123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3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3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40"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41" name="Body Level One…"/>
          <p:cNvSpPr txBox="1">
            <a:spLocks noGrp="1"/>
          </p:cNvSpPr>
          <p:nvPr>
            <p:ph type="body" sz="half" idx="1"/>
          </p:nvPr>
        </p:nvSpPr>
        <p:spPr>
          <a:xfrm>
            <a:off x="457200" y="1600200"/>
            <a:ext cx="4038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97455334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3F6FD15-FD5C-9B49-BEDC-D7F3EA461A4C}" type="slidenum">
              <a:rPr lang="en-GB"/>
              <a:pPr>
                <a:defRPr/>
              </a:pPr>
              <a:t>‹#›</a:t>
            </a:fld>
            <a:endParaRPr lang="en-GB"/>
          </a:p>
        </p:txBody>
      </p:sp>
    </p:spTree>
    <p:extLst>
      <p:ext uri="{BB962C8B-B14F-4D97-AF65-F5344CB8AC3E}">
        <p14:creationId xmlns:p14="http://schemas.microsoft.com/office/powerpoint/2010/main" val="189050748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1_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85" name="Group 2"/>
          <p:cNvGrpSpPr/>
          <p:nvPr/>
        </p:nvGrpSpPr>
        <p:grpSpPr>
          <a:xfrm>
            <a:off x="1587" y="0"/>
            <a:ext cx="9148763" cy="6851650"/>
            <a:chOff x="0" y="0"/>
            <a:chExt cx="9148761" cy="6851650"/>
          </a:xfrm>
        </p:grpSpPr>
        <p:sp>
          <p:nvSpPr>
            <p:cNvPr id="124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65" name="Group 6"/>
            <p:cNvGrpSpPr/>
            <p:nvPr/>
          </p:nvGrpSpPr>
          <p:grpSpPr>
            <a:xfrm>
              <a:off x="455612" y="0"/>
              <a:ext cx="8093075" cy="6851650"/>
              <a:chOff x="0" y="0"/>
              <a:chExt cx="8093073" cy="6851650"/>
            </a:xfrm>
          </p:grpSpPr>
          <p:sp>
            <p:nvSpPr>
              <p:cNvPr id="125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6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82" name="Group 31"/>
            <p:cNvGrpSpPr/>
            <p:nvPr/>
          </p:nvGrpSpPr>
          <p:grpSpPr>
            <a:xfrm>
              <a:off x="-1" y="622300"/>
              <a:ext cx="9140826" cy="2493963"/>
              <a:chOff x="0" y="0"/>
              <a:chExt cx="9140824" cy="2493962"/>
            </a:xfrm>
          </p:grpSpPr>
          <p:sp>
            <p:nvSpPr>
              <p:cNvPr id="127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8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8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86" name="Body Level One…"/>
          <p:cNvSpPr txBox="1">
            <a:spLocks noGrp="1"/>
          </p:cNvSpPr>
          <p:nvPr>
            <p:ph type="body" idx="1"/>
          </p:nvPr>
        </p:nvSpPr>
        <p:spPr>
          <a:xfrm>
            <a:off x="457200" y="277813"/>
            <a:ext cx="822960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360311218"/>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29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195740110"/>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9_Title and Content">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04"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5"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734408696"/>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9_Section Header">
    <p:spTree>
      <p:nvGrpSpPr>
        <p:cNvPr id="1" name=""/>
        <p:cNvGrpSpPr/>
        <p:nvPr/>
      </p:nvGrpSpPr>
      <p:grpSpPr>
        <a:xfrm>
          <a:off x="0" y="0"/>
          <a:ext cx="0" cy="0"/>
          <a:chOff x="0" y="0"/>
          <a:chExt cx="0" cy="0"/>
        </a:xfrm>
      </p:grpSpPr>
      <p:sp>
        <p:nvSpPr>
          <p:cNvPr id="1312"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Calibri"/>
                <a:ea typeface="Calibri"/>
                <a:cs typeface="Calibri"/>
                <a:sym typeface="Calibri"/>
              </a:defRPr>
            </a:lvl1pPr>
          </a:lstStyle>
          <a:p>
            <a:r>
              <a:t>Title Text</a:t>
            </a:r>
          </a:p>
        </p:txBody>
      </p:sp>
      <p:sp>
        <p:nvSpPr>
          <p:cNvPr id="131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4"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24902887"/>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9_Two Content">
    <p:spTree>
      <p:nvGrpSpPr>
        <p:cNvPr id="1" name=""/>
        <p:cNvGrpSpPr/>
        <p:nvPr/>
      </p:nvGrpSpPr>
      <p:grpSpPr>
        <a:xfrm>
          <a:off x="0" y="0"/>
          <a:ext cx="0" cy="0"/>
          <a:chOff x="0" y="0"/>
          <a:chExt cx="0" cy="0"/>
        </a:xfrm>
      </p:grpSpPr>
      <p:sp>
        <p:nvSpPr>
          <p:cNvPr id="1321"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2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defRPr sz="2800">
                <a:latin typeface="Calibri"/>
                <a:ea typeface="Calibri"/>
                <a:cs typeface="Calibri"/>
                <a:sym typeface="Calibri"/>
              </a:defRPr>
            </a:lvl4pPr>
            <a:lvl5pPr marL="2184400" indent="-355600">
              <a:spcBef>
                <a:spcPts val="6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2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830411524"/>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9_Comparison">
    <p:spTree>
      <p:nvGrpSpPr>
        <p:cNvPr id="1" name=""/>
        <p:cNvGrpSpPr/>
        <p:nvPr/>
      </p:nvGrpSpPr>
      <p:grpSpPr>
        <a:xfrm>
          <a:off x="0" y="0"/>
          <a:ext cx="0" cy="0"/>
          <a:chOff x="0" y="0"/>
          <a:chExt cx="0" cy="0"/>
        </a:xfrm>
      </p:grpSpPr>
      <p:sp>
        <p:nvSpPr>
          <p:cNvPr id="133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3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latin typeface="Calibri"/>
                <a:ea typeface="Calibri"/>
                <a:cs typeface="Calibri"/>
                <a:sym typeface="Calibri"/>
              </a:defRPr>
            </a:pPr>
            <a:endParaRPr/>
          </a:p>
        </p:txBody>
      </p:sp>
      <p:sp>
        <p:nvSpPr>
          <p:cNvPr id="133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87645377"/>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9_Title Only">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41"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884008738"/>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9_Blank">
    <p:spTree>
      <p:nvGrpSpPr>
        <p:cNvPr id="1" name=""/>
        <p:cNvGrpSpPr/>
        <p:nvPr/>
      </p:nvGrpSpPr>
      <p:grpSpPr>
        <a:xfrm>
          <a:off x="0" y="0"/>
          <a:ext cx="0" cy="0"/>
          <a:chOff x="0" y="0"/>
          <a:chExt cx="0" cy="0"/>
        </a:xfrm>
      </p:grpSpPr>
      <p:sp>
        <p:nvSpPr>
          <p:cNvPr id="134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06780031"/>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9_Content with Caption">
    <p:spTree>
      <p:nvGrpSpPr>
        <p:cNvPr id="1" name=""/>
        <p:cNvGrpSpPr/>
        <p:nvPr/>
      </p:nvGrpSpPr>
      <p:grpSpPr>
        <a:xfrm>
          <a:off x="0" y="0"/>
          <a:ext cx="0" cy="0"/>
          <a:chOff x="0" y="0"/>
          <a:chExt cx="0" cy="0"/>
        </a:xfrm>
      </p:grpSpPr>
      <p:sp>
        <p:nvSpPr>
          <p:cNvPr id="1355"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56"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5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latin typeface="Calibri"/>
                <a:ea typeface="Calibri"/>
                <a:cs typeface="Calibri"/>
                <a:sym typeface="Calibri"/>
              </a:defRPr>
            </a:pPr>
            <a:endParaRPr/>
          </a:p>
        </p:txBody>
      </p:sp>
      <p:sp>
        <p:nvSpPr>
          <p:cNvPr id="135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137002638"/>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9_Picture with Caption">
    <p:spTree>
      <p:nvGrpSpPr>
        <p:cNvPr id="1" name=""/>
        <p:cNvGrpSpPr/>
        <p:nvPr/>
      </p:nvGrpSpPr>
      <p:grpSpPr>
        <a:xfrm>
          <a:off x="0" y="0"/>
          <a:ext cx="0" cy="0"/>
          <a:chOff x="0" y="0"/>
          <a:chExt cx="0" cy="0"/>
        </a:xfrm>
      </p:grpSpPr>
      <p:sp>
        <p:nvSpPr>
          <p:cNvPr id="1365"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66"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3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6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33031133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F3E0BE-D481-A34E-A02E-299168217BDC}" type="slidenum">
              <a:rPr lang="en-US" smtClean="0"/>
              <a:pPr>
                <a:defRPr/>
              </a:pPr>
              <a:t>‹#›</a:t>
            </a:fld>
            <a:endParaRPr lang="en-US" dirty="0"/>
          </a:p>
        </p:txBody>
      </p:sp>
    </p:spTree>
    <p:extLst>
      <p:ext uri="{BB962C8B-B14F-4D97-AF65-F5344CB8AC3E}">
        <p14:creationId xmlns:p14="http://schemas.microsoft.com/office/powerpoint/2010/main" val="3388463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79F08EA2-40A1-FF4F-965D-0E4418BD2978}" type="slidenum">
              <a:rPr lang="en-GB"/>
              <a:pPr>
                <a:defRPr/>
              </a:pPr>
              <a:t>‹#›</a:t>
            </a:fld>
            <a:endParaRPr lang="en-GB"/>
          </a:p>
        </p:txBody>
      </p:sp>
    </p:spTree>
    <p:extLst>
      <p:ext uri="{BB962C8B-B14F-4D97-AF65-F5344CB8AC3E}">
        <p14:creationId xmlns:p14="http://schemas.microsoft.com/office/powerpoint/2010/main" val="301328364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10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375" name="Slide Number"/>
          <p:cNvSpPr txBox="1">
            <a:spLocks noGrp="1"/>
          </p:cNvSpPr>
          <p:nvPr>
            <p:ph type="sldNum" sz="quarter" idx="2"/>
          </p:nvPr>
        </p:nvSpPr>
        <p:spPr>
          <a:xfrm>
            <a:off x="8176323" y="6248400"/>
            <a:ext cx="281877" cy="319976"/>
          </a:xfrm>
          <a:prstGeom prst="rect">
            <a:avLst/>
          </a:prstGeom>
        </p:spPr>
        <p:txBody>
          <a:bodyPr lIns="45687" tIns="45687" rIns="45687" bIns="45687"/>
          <a:lstStyle>
            <a:lvl1pPr>
              <a:defRPr b="1">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135202970"/>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99A97B6-EC98-A743-BFF8-0004BCE0D87C}"/>
              </a:ext>
            </a:extLst>
          </p:cNvPr>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5" name="Rectangle 4">
            <a:extLst>
              <a:ext uri="{FF2B5EF4-FFF2-40B4-BE49-F238E27FC236}">
                <a16:creationId xmlns:a16="http://schemas.microsoft.com/office/drawing/2014/main" id="{7EE35689-F253-B645-9D93-21DA519332C7}"/>
              </a:ext>
            </a:extLst>
          </p:cNvPr>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37219" name="Rectangle 3"/>
          <p:cNvSpPr>
            <a:spLocks noGrp="1" noChangeArrowheads="1"/>
          </p:cNvSpPr>
          <p:nvPr>
            <p:ph type="ctrTitle"/>
          </p:nvPr>
        </p:nvSpPr>
        <p:spPr>
          <a:xfrm>
            <a:off x="685800" y="2133600"/>
            <a:ext cx="7772400" cy="1143000"/>
          </a:xfrm>
        </p:spPr>
        <p:txBody>
          <a:bodyPr/>
          <a:lstStyle>
            <a:lvl1pPr>
              <a:defRPr b="1" i="0">
                <a:cs typeface="Arial" panose="020B0604020202020204" pitchFamily="34" charset="0"/>
              </a:defRPr>
            </a:lvl1pPr>
          </a:lstStyle>
          <a:p>
            <a:pPr lvl="0"/>
            <a:r>
              <a:rPr lang="en-GB" noProof="0" dirty="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b="1" i="0">
                <a:cs typeface="Arial" panose="020B0604020202020204" pitchFamily="34" charset="0"/>
              </a:defRPr>
            </a:lvl1pPr>
          </a:lstStyle>
          <a:p>
            <a:pPr lvl="0"/>
            <a:r>
              <a:rPr lang="en-GB" noProof="0" dirty="0"/>
              <a:t>Click to edit Master subtitle style</a:t>
            </a:r>
          </a:p>
        </p:txBody>
      </p:sp>
      <p:sp>
        <p:nvSpPr>
          <p:cNvPr id="6" name="Date Placeholder 5">
            <a:extLst>
              <a:ext uri="{FF2B5EF4-FFF2-40B4-BE49-F238E27FC236}">
                <a16:creationId xmlns:a16="http://schemas.microsoft.com/office/drawing/2014/main" id="{040B23C2-C9B8-424D-A604-F5CBCE4E7D86}"/>
              </a:ext>
            </a:extLst>
          </p:cNvPr>
          <p:cNvSpPr>
            <a:spLocks noGrp="1" noChangeArrowheads="1"/>
          </p:cNvSpPr>
          <p:nvPr>
            <p:ph type="dt" sz="half" idx="10"/>
          </p:nvPr>
        </p:nvSpPr>
        <p:spPr/>
        <p:txBody>
          <a:bodyPr/>
          <a:lstStyle>
            <a:lvl1pPr>
              <a:defRPr b="1" i="0">
                <a:solidFill>
                  <a:srgbClr val="CCECFF"/>
                </a:solidFill>
                <a:cs typeface="Arial" panose="020B0604020202020204" pitchFamily="34" charset="0"/>
              </a:defRPr>
            </a:lvl1pPr>
          </a:lstStyle>
          <a:p>
            <a:pPr>
              <a:defRPr/>
            </a:pPr>
            <a:endParaRPr lang="en-GB" dirty="0"/>
          </a:p>
        </p:txBody>
      </p:sp>
      <p:sp>
        <p:nvSpPr>
          <p:cNvPr id="7" name="Footer Placeholder 6">
            <a:extLst>
              <a:ext uri="{FF2B5EF4-FFF2-40B4-BE49-F238E27FC236}">
                <a16:creationId xmlns:a16="http://schemas.microsoft.com/office/drawing/2014/main" id="{5662397D-8B42-574F-846D-511FB87167A9}"/>
              </a:ext>
            </a:extLst>
          </p:cNvPr>
          <p:cNvSpPr>
            <a:spLocks noGrp="1" noChangeArrowheads="1"/>
          </p:cNvSpPr>
          <p:nvPr>
            <p:ph type="ftr" sz="quarter" idx="11"/>
          </p:nvPr>
        </p:nvSpPr>
        <p:spPr/>
        <p:txBody>
          <a:bodyPr/>
          <a:lstStyle>
            <a:lvl1pPr>
              <a:defRPr b="1" i="0">
                <a:solidFill>
                  <a:srgbClr val="CCECFF"/>
                </a:solidFill>
                <a:cs typeface="Arial" panose="020B0604020202020204" pitchFamily="34" charset="0"/>
              </a:defRPr>
            </a:lvl1pPr>
          </a:lstStyle>
          <a:p>
            <a:pPr>
              <a:defRPr/>
            </a:pPr>
            <a:endParaRPr lang="en-GB" dirty="0"/>
          </a:p>
        </p:txBody>
      </p:sp>
      <p:sp>
        <p:nvSpPr>
          <p:cNvPr id="8" name="Slide Number Placeholder 7">
            <a:extLst>
              <a:ext uri="{FF2B5EF4-FFF2-40B4-BE49-F238E27FC236}">
                <a16:creationId xmlns:a16="http://schemas.microsoft.com/office/drawing/2014/main" id="{94573294-C2EA-7C41-A596-17BA1A656A7A}"/>
              </a:ext>
            </a:extLst>
          </p:cNvPr>
          <p:cNvSpPr>
            <a:spLocks noGrp="1" noChangeArrowheads="1"/>
          </p:cNvSpPr>
          <p:nvPr>
            <p:ph type="sldNum" sz="quarter" idx="12"/>
          </p:nvPr>
        </p:nvSpPr>
        <p:spPr/>
        <p:txBody>
          <a:bodyPr/>
          <a:lstStyle>
            <a:lvl1pPr>
              <a:defRPr>
                <a:solidFill>
                  <a:srgbClr val="CCECFF"/>
                </a:solidFill>
              </a:defRPr>
            </a:lvl1pPr>
          </a:lstStyle>
          <a:p>
            <a:fld id="{3A65E9F5-3789-F444-B648-02AB39D0CF00}" type="slidenum">
              <a:rPr lang="en-GB" altLang="en-US"/>
              <a:pPr/>
              <a:t>‹#›</a:t>
            </a:fld>
            <a:endParaRPr lang="en-GB" altLang="en-US"/>
          </a:p>
        </p:txBody>
      </p:sp>
    </p:spTree>
    <p:extLst>
      <p:ext uri="{BB962C8B-B14F-4D97-AF65-F5344CB8AC3E}">
        <p14:creationId xmlns:p14="http://schemas.microsoft.com/office/powerpoint/2010/main" val="277117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923C7DF-B6A4-8C43-A9BB-DA3470F466B0}"/>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A3EEEF8E-79B3-8C4E-B693-30A88FFC3841}"/>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8E04CB19-A4F7-1B41-9D72-86DD0AD83F87}"/>
              </a:ext>
            </a:extLst>
          </p:cNvPr>
          <p:cNvSpPr>
            <a:spLocks noGrp="1" noChangeArrowheads="1"/>
          </p:cNvSpPr>
          <p:nvPr>
            <p:ph type="sldNum" sz="quarter" idx="12"/>
          </p:nvPr>
        </p:nvSpPr>
        <p:spPr>
          <a:ln/>
        </p:spPr>
        <p:txBody>
          <a:bodyPr/>
          <a:lstStyle>
            <a:lvl1pPr>
              <a:defRPr/>
            </a:lvl1pPr>
          </a:lstStyle>
          <a:p>
            <a:fld id="{9B817183-051F-8449-B536-CD5ADF0C4955}" type="slidenum">
              <a:rPr lang="en-GB" altLang="en-US"/>
              <a:pPr/>
              <a:t>‹#›</a:t>
            </a:fld>
            <a:endParaRPr lang="en-GB" altLang="en-US"/>
          </a:p>
        </p:txBody>
      </p:sp>
    </p:spTree>
    <p:extLst>
      <p:ext uri="{BB962C8B-B14F-4D97-AF65-F5344CB8AC3E}">
        <p14:creationId xmlns:p14="http://schemas.microsoft.com/office/powerpoint/2010/main" val="8686312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DE1FC636-4CE0-FA47-8AC1-FD8F33D4E05F}"/>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B028B969-FFEB-C44A-80BA-72E25E44E01C}"/>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93DE1865-FCC5-AC4E-9E3C-8E19C70276F0}"/>
              </a:ext>
            </a:extLst>
          </p:cNvPr>
          <p:cNvSpPr>
            <a:spLocks noGrp="1" noChangeArrowheads="1"/>
          </p:cNvSpPr>
          <p:nvPr>
            <p:ph type="sldNum" sz="quarter" idx="12"/>
          </p:nvPr>
        </p:nvSpPr>
        <p:spPr>
          <a:ln/>
        </p:spPr>
        <p:txBody>
          <a:bodyPr/>
          <a:lstStyle>
            <a:lvl1pPr>
              <a:defRPr/>
            </a:lvl1pPr>
          </a:lstStyle>
          <a:p>
            <a:fld id="{678A765C-8ACD-F146-9F39-EAE8738EE383}" type="slidenum">
              <a:rPr lang="en-GB" altLang="en-US"/>
              <a:pPr/>
              <a:t>‹#›</a:t>
            </a:fld>
            <a:endParaRPr lang="en-GB" altLang="en-US"/>
          </a:p>
        </p:txBody>
      </p:sp>
    </p:spTree>
    <p:extLst>
      <p:ext uri="{BB962C8B-B14F-4D97-AF65-F5344CB8AC3E}">
        <p14:creationId xmlns:p14="http://schemas.microsoft.com/office/powerpoint/2010/main" val="317203135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30B3967B-8A5D-B742-A3BD-C5D8EDED53AA}"/>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8E27576A-87B8-254C-B0BF-72F39A350AF5}"/>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2F75A0E4-FD7A-4147-9B13-7B71879CF29E}"/>
              </a:ext>
            </a:extLst>
          </p:cNvPr>
          <p:cNvSpPr>
            <a:spLocks noGrp="1" noChangeArrowheads="1"/>
          </p:cNvSpPr>
          <p:nvPr>
            <p:ph type="sldNum" sz="quarter" idx="12"/>
          </p:nvPr>
        </p:nvSpPr>
        <p:spPr>
          <a:ln/>
        </p:spPr>
        <p:txBody>
          <a:bodyPr/>
          <a:lstStyle>
            <a:lvl1pPr>
              <a:defRPr/>
            </a:lvl1pPr>
          </a:lstStyle>
          <a:p>
            <a:fld id="{67FC58F8-72E3-AA41-B577-E097BDCE88A4}" type="slidenum">
              <a:rPr lang="en-GB" altLang="en-US"/>
              <a:pPr/>
              <a:t>‹#›</a:t>
            </a:fld>
            <a:endParaRPr lang="en-GB" altLang="en-US"/>
          </a:p>
        </p:txBody>
      </p:sp>
    </p:spTree>
    <p:extLst>
      <p:ext uri="{BB962C8B-B14F-4D97-AF65-F5344CB8AC3E}">
        <p14:creationId xmlns:p14="http://schemas.microsoft.com/office/powerpoint/2010/main" val="263209816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E31BF73B-B833-E442-AB02-3041A7A3E047}"/>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8" name="Rectangle 5">
            <a:extLst>
              <a:ext uri="{FF2B5EF4-FFF2-40B4-BE49-F238E27FC236}">
                <a16:creationId xmlns:a16="http://schemas.microsoft.com/office/drawing/2014/main" id="{1F11A6EF-BE53-B24B-A850-49B9E6D4187C}"/>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9" name="Rectangle 6">
            <a:extLst>
              <a:ext uri="{FF2B5EF4-FFF2-40B4-BE49-F238E27FC236}">
                <a16:creationId xmlns:a16="http://schemas.microsoft.com/office/drawing/2014/main" id="{8B430FEE-4DE7-BB4B-8B50-8CD7B1433758}"/>
              </a:ext>
            </a:extLst>
          </p:cNvPr>
          <p:cNvSpPr>
            <a:spLocks noGrp="1" noChangeArrowheads="1"/>
          </p:cNvSpPr>
          <p:nvPr>
            <p:ph type="sldNum" sz="quarter" idx="12"/>
          </p:nvPr>
        </p:nvSpPr>
        <p:spPr>
          <a:ln/>
        </p:spPr>
        <p:txBody>
          <a:bodyPr/>
          <a:lstStyle>
            <a:lvl1pPr>
              <a:defRPr/>
            </a:lvl1pPr>
          </a:lstStyle>
          <a:p>
            <a:fld id="{66F1F15D-A2E7-BB45-9E94-9E82C29C9821}" type="slidenum">
              <a:rPr lang="en-GB" altLang="en-US"/>
              <a:pPr/>
              <a:t>‹#›</a:t>
            </a:fld>
            <a:endParaRPr lang="en-GB" altLang="en-US"/>
          </a:p>
        </p:txBody>
      </p:sp>
    </p:spTree>
    <p:extLst>
      <p:ext uri="{BB962C8B-B14F-4D97-AF65-F5344CB8AC3E}">
        <p14:creationId xmlns:p14="http://schemas.microsoft.com/office/powerpoint/2010/main" val="346661916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2E8F89A3-BD59-A34C-A091-01315741110D}"/>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4" name="Rectangle 5">
            <a:extLst>
              <a:ext uri="{FF2B5EF4-FFF2-40B4-BE49-F238E27FC236}">
                <a16:creationId xmlns:a16="http://schemas.microsoft.com/office/drawing/2014/main" id="{ACBD3BAB-A0B5-454A-ADE4-71A55C77A94A}"/>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5" name="Rectangle 6">
            <a:extLst>
              <a:ext uri="{FF2B5EF4-FFF2-40B4-BE49-F238E27FC236}">
                <a16:creationId xmlns:a16="http://schemas.microsoft.com/office/drawing/2014/main" id="{C8B0D011-7DD5-2B4B-B9D6-400387F4C7D2}"/>
              </a:ext>
            </a:extLst>
          </p:cNvPr>
          <p:cNvSpPr>
            <a:spLocks noGrp="1" noChangeArrowheads="1"/>
          </p:cNvSpPr>
          <p:nvPr>
            <p:ph type="sldNum" sz="quarter" idx="12"/>
          </p:nvPr>
        </p:nvSpPr>
        <p:spPr>
          <a:ln/>
        </p:spPr>
        <p:txBody>
          <a:bodyPr/>
          <a:lstStyle>
            <a:lvl1pPr>
              <a:defRPr/>
            </a:lvl1pPr>
          </a:lstStyle>
          <a:p>
            <a:fld id="{D5117606-BC50-8E4F-AFE9-C524B6DA747C}" type="slidenum">
              <a:rPr lang="en-GB" altLang="en-US"/>
              <a:pPr/>
              <a:t>‹#›</a:t>
            </a:fld>
            <a:endParaRPr lang="en-GB" altLang="en-US"/>
          </a:p>
        </p:txBody>
      </p:sp>
    </p:spTree>
    <p:extLst>
      <p:ext uri="{BB962C8B-B14F-4D97-AF65-F5344CB8AC3E}">
        <p14:creationId xmlns:p14="http://schemas.microsoft.com/office/powerpoint/2010/main" val="190729320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61F4577-B47B-A144-9E2E-5AB59A797DA9}"/>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3" name="Rectangle 5">
            <a:extLst>
              <a:ext uri="{FF2B5EF4-FFF2-40B4-BE49-F238E27FC236}">
                <a16:creationId xmlns:a16="http://schemas.microsoft.com/office/drawing/2014/main" id="{3FF422F5-1323-E848-91D8-F0B4C92F007B}"/>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4" name="Rectangle 6">
            <a:extLst>
              <a:ext uri="{FF2B5EF4-FFF2-40B4-BE49-F238E27FC236}">
                <a16:creationId xmlns:a16="http://schemas.microsoft.com/office/drawing/2014/main" id="{386111D8-85B7-C748-98B1-B9CDA3CCFB98}"/>
              </a:ext>
            </a:extLst>
          </p:cNvPr>
          <p:cNvSpPr>
            <a:spLocks noGrp="1" noChangeArrowheads="1"/>
          </p:cNvSpPr>
          <p:nvPr>
            <p:ph type="sldNum" sz="quarter" idx="12"/>
          </p:nvPr>
        </p:nvSpPr>
        <p:spPr>
          <a:ln/>
        </p:spPr>
        <p:txBody>
          <a:bodyPr/>
          <a:lstStyle>
            <a:lvl1pPr>
              <a:defRPr/>
            </a:lvl1pPr>
          </a:lstStyle>
          <a:p>
            <a:fld id="{FB52302C-DE15-D442-A15A-57C747263EBF}" type="slidenum">
              <a:rPr lang="en-GB" altLang="en-US"/>
              <a:pPr/>
              <a:t>‹#›</a:t>
            </a:fld>
            <a:endParaRPr lang="en-GB" altLang="en-US"/>
          </a:p>
        </p:txBody>
      </p:sp>
    </p:spTree>
    <p:extLst>
      <p:ext uri="{BB962C8B-B14F-4D97-AF65-F5344CB8AC3E}">
        <p14:creationId xmlns:p14="http://schemas.microsoft.com/office/powerpoint/2010/main" val="380397150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70989089-F9FB-AC4A-BAB4-FC316CE65D12}"/>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612B7E88-0BB9-1F46-A3E5-DA3E43409CEE}"/>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A5AABBF3-E40F-4C48-BCB8-84AF5D824CD5}"/>
              </a:ext>
            </a:extLst>
          </p:cNvPr>
          <p:cNvSpPr>
            <a:spLocks noGrp="1" noChangeArrowheads="1"/>
          </p:cNvSpPr>
          <p:nvPr>
            <p:ph type="sldNum" sz="quarter" idx="12"/>
          </p:nvPr>
        </p:nvSpPr>
        <p:spPr>
          <a:ln/>
        </p:spPr>
        <p:txBody>
          <a:bodyPr/>
          <a:lstStyle>
            <a:lvl1pPr>
              <a:defRPr/>
            </a:lvl1pPr>
          </a:lstStyle>
          <a:p>
            <a:fld id="{B6BAC4E1-6404-414E-ADE1-F3E1BCECEB6C}" type="slidenum">
              <a:rPr lang="en-GB" altLang="en-US"/>
              <a:pPr/>
              <a:t>‹#›</a:t>
            </a:fld>
            <a:endParaRPr lang="en-GB" altLang="en-US"/>
          </a:p>
        </p:txBody>
      </p:sp>
    </p:spTree>
    <p:extLst>
      <p:ext uri="{BB962C8B-B14F-4D97-AF65-F5344CB8AC3E}">
        <p14:creationId xmlns:p14="http://schemas.microsoft.com/office/powerpoint/2010/main" val="374716971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8F3FC8A9-8917-6F46-B0D8-9B71B567A2B3}"/>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E76F132A-C3BE-3A4A-870D-C260C4B609A5}"/>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E085AC32-9B55-9D49-AFA1-C192B39D08BD}"/>
              </a:ext>
            </a:extLst>
          </p:cNvPr>
          <p:cNvSpPr>
            <a:spLocks noGrp="1" noChangeArrowheads="1"/>
          </p:cNvSpPr>
          <p:nvPr>
            <p:ph type="sldNum" sz="quarter" idx="12"/>
          </p:nvPr>
        </p:nvSpPr>
        <p:spPr>
          <a:ln/>
        </p:spPr>
        <p:txBody>
          <a:bodyPr/>
          <a:lstStyle>
            <a:lvl1pPr>
              <a:defRPr/>
            </a:lvl1pPr>
          </a:lstStyle>
          <a:p>
            <a:fld id="{DF230B0C-F70D-C241-BCA6-7A9D5BBCF82C}" type="slidenum">
              <a:rPr lang="en-GB" altLang="en-US"/>
              <a:pPr/>
              <a:t>‹#›</a:t>
            </a:fld>
            <a:endParaRPr lang="en-GB" altLang="en-US"/>
          </a:p>
        </p:txBody>
      </p:sp>
    </p:spTree>
    <p:extLst>
      <p:ext uri="{BB962C8B-B14F-4D97-AF65-F5344CB8AC3E}">
        <p14:creationId xmlns:p14="http://schemas.microsoft.com/office/powerpoint/2010/main" val="27692852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7A3B961D-CEC0-5449-8614-17600D75878A}" type="slidenum">
              <a:rPr lang="en-GB"/>
              <a:pPr>
                <a:defRPr/>
              </a:pPr>
              <a:t>‹#›</a:t>
            </a:fld>
            <a:endParaRPr lang="en-GB"/>
          </a:p>
        </p:txBody>
      </p:sp>
    </p:spTree>
    <p:extLst>
      <p:ext uri="{BB962C8B-B14F-4D97-AF65-F5344CB8AC3E}">
        <p14:creationId xmlns:p14="http://schemas.microsoft.com/office/powerpoint/2010/main" val="228735715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F8337E12-3164-1F4C-BDEA-80F1993C0FFD}"/>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C2FE608F-2697-9D40-82C5-B5FF4ECDDE1C}"/>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43F6CAB2-BD10-334C-822F-7D585A41BAB4}"/>
              </a:ext>
            </a:extLst>
          </p:cNvPr>
          <p:cNvSpPr>
            <a:spLocks noGrp="1" noChangeArrowheads="1"/>
          </p:cNvSpPr>
          <p:nvPr>
            <p:ph type="sldNum" sz="quarter" idx="12"/>
          </p:nvPr>
        </p:nvSpPr>
        <p:spPr>
          <a:ln/>
        </p:spPr>
        <p:txBody>
          <a:bodyPr/>
          <a:lstStyle>
            <a:lvl1pPr>
              <a:defRPr/>
            </a:lvl1pPr>
          </a:lstStyle>
          <a:p>
            <a:fld id="{E5E6D7CD-A6E9-9D48-A856-EB0953AE00D6}" type="slidenum">
              <a:rPr lang="en-GB" altLang="en-US"/>
              <a:pPr/>
              <a:t>‹#›</a:t>
            </a:fld>
            <a:endParaRPr lang="en-GB" altLang="en-US"/>
          </a:p>
        </p:txBody>
      </p:sp>
    </p:spTree>
    <p:extLst>
      <p:ext uri="{BB962C8B-B14F-4D97-AF65-F5344CB8AC3E}">
        <p14:creationId xmlns:p14="http://schemas.microsoft.com/office/powerpoint/2010/main" val="14499358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FF40BAA-310C-7D4D-88DF-50F98C7894D6}"/>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938E9F4A-B5AD-A44C-8EB3-A9B0C77204D2}"/>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1F1F5081-6CF3-474F-9E29-89121DDB74F1}"/>
              </a:ext>
            </a:extLst>
          </p:cNvPr>
          <p:cNvSpPr>
            <a:spLocks noGrp="1" noChangeArrowheads="1"/>
          </p:cNvSpPr>
          <p:nvPr>
            <p:ph type="sldNum" sz="quarter" idx="12"/>
          </p:nvPr>
        </p:nvSpPr>
        <p:spPr>
          <a:ln/>
        </p:spPr>
        <p:txBody>
          <a:bodyPr/>
          <a:lstStyle>
            <a:lvl1pPr>
              <a:defRPr/>
            </a:lvl1pPr>
          </a:lstStyle>
          <a:p>
            <a:fld id="{0CF3570D-0D90-3A44-92AF-06FFF2095FAD}" type="slidenum">
              <a:rPr lang="en-GB" altLang="en-US"/>
              <a:pPr/>
              <a:t>‹#›</a:t>
            </a:fld>
            <a:endParaRPr lang="en-GB" altLang="en-US"/>
          </a:p>
        </p:txBody>
      </p:sp>
    </p:spTree>
    <p:extLst>
      <p:ext uri="{BB962C8B-B14F-4D97-AF65-F5344CB8AC3E}">
        <p14:creationId xmlns:p14="http://schemas.microsoft.com/office/powerpoint/2010/main" val="335076179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59">
            <a:extLst>
              <a:ext uri="{FF2B5EF4-FFF2-40B4-BE49-F238E27FC236}">
                <a16:creationId xmlns:a16="http://schemas.microsoft.com/office/drawing/2014/main" id="{A10965F5-B17A-EC40-B215-097A8861ED2F}"/>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a:extLst>
              <a:ext uri="{FF2B5EF4-FFF2-40B4-BE49-F238E27FC236}">
                <a16:creationId xmlns:a16="http://schemas.microsoft.com/office/drawing/2014/main" id="{F79CEA6D-5B25-414E-A8EA-E27BAF41947A}"/>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a:extLst>
              <a:ext uri="{FF2B5EF4-FFF2-40B4-BE49-F238E27FC236}">
                <a16:creationId xmlns:a16="http://schemas.microsoft.com/office/drawing/2014/main" id="{D2466B25-42FE-6C41-9D7E-E7845D6E4001}"/>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5098E7D7-2F2C-C341-B05F-0FAA9CDB424A}" type="slidenum">
              <a:rPr lang="en-GB" altLang="en-US"/>
              <a:pPr/>
              <a:t>‹#›</a:t>
            </a:fld>
            <a:endParaRPr lang="en-GB" altLang="en-US"/>
          </a:p>
        </p:txBody>
      </p:sp>
    </p:spTree>
    <p:extLst>
      <p:ext uri="{BB962C8B-B14F-4D97-AF65-F5344CB8AC3E}">
        <p14:creationId xmlns:p14="http://schemas.microsoft.com/office/powerpoint/2010/main" val="343310574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a:extLst>
              <a:ext uri="{FF2B5EF4-FFF2-40B4-BE49-F238E27FC236}">
                <a16:creationId xmlns:a16="http://schemas.microsoft.com/office/drawing/2014/main" id="{6B98F905-F494-0E4C-B50E-C51A2AE7C818}"/>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a:extLst>
              <a:ext uri="{FF2B5EF4-FFF2-40B4-BE49-F238E27FC236}">
                <a16:creationId xmlns:a16="http://schemas.microsoft.com/office/drawing/2014/main" id="{59DA9E14-8F07-394F-A8DE-24E75F9B0153}"/>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a:extLst>
              <a:ext uri="{FF2B5EF4-FFF2-40B4-BE49-F238E27FC236}">
                <a16:creationId xmlns:a16="http://schemas.microsoft.com/office/drawing/2014/main" id="{603A4EBF-FD60-A245-82D5-6D065EA212C9}"/>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FAA06B56-A954-3343-B2BD-9C143757F2EE}" type="slidenum">
              <a:rPr lang="en-GB" altLang="en-US"/>
              <a:pPr/>
              <a:t>‹#›</a:t>
            </a:fld>
            <a:endParaRPr lang="en-GB" altLang="en-US"/>
          </a:p>
        </p:txBody>
      </p:sp>
    </p:spTree>
    <p:extLst>
      <p:ext uri="{BB962C8B-B14F-4D97-AF65-F5344CB8AC3E}">
        <p14:creationId xmlns:p14="http://schemas.microsoft.com/office/powerpoint/2010/main" val="211334180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9">
            <a:extLst>
              <a:ext uri="{FF2B5EF4-FFF2-40B4-BE49-F238E27FC236}">
                <a16:creationId xmlns:a16="http://schemas.microsoft.com/office/drawing/2014/main" id="{31A24F05-C8F9-6440-9696-7E7555851B1D}"/>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a:extLst>
              <a:ext uri="{FF2B5EF4-FFF2-40B4-BE49-F238E27FC236}">
                <a16:creationId xmlns:a16="http://schemas.microsoft.com/office/drawing/2014/main" id="{F124BC15-C327-3448-9B68-AFC0402AEBF0}"/>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a:extLst>
              <a:ext uri="{FF2B5EF4-FFF2-40B4-BE49-F238E27FC236}">
                <a16:creationId xmlns:a16="http://schemas.microsoft.com/office/drawing/2014/main" id="{DD03ACBC-5D69-D44F-8D4C-C8394F5167DD}"/>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1E5E2451-DAE5-3147-924E-AA12C823329F}" type="slidenum">
              <a:rPr lang="en-GB" altLang="en-US"/>
              <a:pPr/>
              <a:t>‹#›</a:t>
            </a:fld>
            <a:endParaRPr lang="en-GB" altLang="en-US"/>
          </a:p>
        </p:txBody>
      </p:sp>
    </p:spTree>
    <p:extLst>
      <p:ext uri="{BB962C8B-B14F-4D97-AF65-F5344CB8AC3E}">
        <p14:creationId xmlns:p14="http://schemas.microsoft.com/office/powerpoint/2010/main" val="378857431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032250" y="1598613"/>
            <a:ext cx="3617913" cy="449738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9">
            <a:extLst>
              <a:ext uri="{FF2B5EF4-FFF2-40B4-BE49-F238E27FC236}">
                <a16:creationId xmlns:a16="http://schemas.microsoft.com/office/drawing/2014/main" id="{E84B0504-0863-E84D-A45B-8CB742C8029E}"/>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a:extLst>
              <a:ext uri="{FF2B5EF4-FFF2-40B4-BE49-F238E27FC236}">
                <a16:creationId xmlns:a16="http://schemas.microsoft.com/office/drawing/2014/main" id="{A153A6E0-ECE1-DF4E-98DC-110FFE5C3170}"/>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a:extLst>
              <a:ext uri="{FF2B5EF4-FFF2-40B4-BE49-F238E27FC236}">
                <a16:creationId xmlns:a16="http://schemas.microsoft.com/office/drawing/2014/main" id="{471BA5A6-7812-634D-9473-BE86CDBB5EE0}"/>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5FD224E4-07E7-1B4D-9C38-7DF2DF94D984}" type="slidenum">
              <a:rPr lang="en-GB" altLang="en-US"/>
              <a:pPr/>
              <a:t>‹#›</a:t>
            </a:fld>
            <a:endParaRPr lang="en-GB" altLang="en-US"/>
          </a:p>
        </p:txBody>
      </p:sp>
    </p:spTree>
    <p:extLst>
      <p:ext uri="{BB962C8B-B14F-4D97-AF65-F5344CB8AC3E}">
        <p14:creationId xmlns:p14="http://schemas.microsoft.com/office/powerpoint/2010/main" val="92730939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9">
            <a:extLst>
              <a:ext uri="{FF2B5EF4-FFF2-40B4-BE49-F238E27FC236}">
                <a16:creationId xmlns:a16="http://schemas.microsoft.com/office/drawing/2014/main" id="{B6E8FF2D-B131-1E4D-BFFB-EBD4DAAD96A4}"/>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8" name="Rectangle 60">
            <a:extLst>
              <a:ext uri="{FF2B5EF4-FFF2-40B4-BE49-F238E27FC236}">
                <a16:creationId xmlns:a16="http://schemas.microsoft.com/office/drawing/2014/main" id="{E79FA776-0264-AE4F-8B4E-FB54BACE3D21}"/>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9" name="Rectangle 61">
            <a:extLst>
              <a:ext uri="{FF2B5EF4-FFF2-40B4-BE49-F238E27FC236}">
                <a16:creationId xmlns:a16="http://schemas.microsoft.com/office/drawing/2014/main" id="{AE928542-711B-524F-BBCD-D04F2ED76734}"/>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ECC1B818-F3EF-694C-8A06-3C59C942D967}" type="slidenum">
              <a:rPr lang="en-GB" altLang="en-US"/>
              <a:pPr/>
              <a:t>‹#›</a:t>
            </a:fld>
            <a:endParaRPr lang="en-GB" altLang="en-US"/>
          </a:p>
        </p:txBody>
      </p:sp>
    </p:spTree>
    <p:extLst>
      <p:ext uri="{BB962C8B-B14F-4D97-AF65-F5344CB8AC3E}">
        <p14:creationId xmlns:p14="http://schemas.microsoft.com/office/powerpoint/2010/main" val="217154316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59">
            <a:extLst>
              <a:ext uri="{FF2B5EF4-FFF2-40B4-BE49-F238E27FC236}">
                <a16:creationId xmlns:a16="http://schemas.microsoft.com/office/drawing/2014/main" id="{7B224E28-2EE1-1944-A1ED-344F93FE710D}"/>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4" name="Rectangle 60">
            <a:extLst>
              <a:ext uri="{FF2B5EF4-FFF2-40B4-BE49-F238E27FC236}">
                <a16:creationId xmlns:a16="http://schemas.microsoft.com/office/drawing/2014/main" id="{66C567BE-2CFD-8245-B326-DBCA4D143309}"/>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1">
            <a:extLst>
              <a:ext uri="{FF2B5EF4-FFF2-40B4-BE49-F238E27FC236}">
                <a16:creationId xmlns:a16="http://schemas.microsoft.com/office/drawing/2014/main" id="{94B924AE-FCCE-2544-BAA4-DDA29E1ABB40}"/>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FFC4380D-613B-0C4D-BDA5-57EF1055DFB5}" type="slidenum">
              <a:rPr lang="en-GB" altLang="en-US"/>
              <a:pPr/>
              <a:t>‹#›</a:t>
            </a:fld>
            <a:endParaRPr lang="en-GB" altLang="en-US"/>
          </a:p>
        </p:txBody>
      </p:sp>
    </p:spTree>
    <p:extLst>
      <p:ext uri="{BB962C8B-B14F-4D97-AF65-F5344CB8AC3E}">
        <p14:creationId xmlns:p14="http://schemas.microsoft.com/office/powerpoint/2010/main" val="369950047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a:extLst>
              <a:ext uri="{FF2B5EF4-FFF2-40B4-BE49-F238E27FC236}">
                <a16:creationId xmlns:a16="http://schemas.microsoft.com/office/drawing/2014/main" id="{26BC58A9-19E2-C748-95B3-8B3C3ADE1A66}"/>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3" name="Rectangle 60">
            <a:extLst>
              <a:ext uri="{FF2B5EF4-FFF2-40B4-BE49-F238E27FC236}">
                <a16:creationId xmlns:a16="http://schemas.microsoft.com/office/drawing/2014/main" id="{36F6EA19-DF03-2042-9912-984F4D228C06}"/>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4" name="Rectangle 61">
            <a:extLst>
              <a:ext uri="{FF2B5EF4-FFF2-40B4-BE49-F238E27FC236}">
                <a16:creationId xmlns:a16="http://schemas.microsoft.com/office/drawing/2014/main" id="{B7D26579-8961-034D-9B90-E03959BF186D}"/>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AC14FAB8-E715-AD4F-BA79-C97A3FB038B6}" type="slidenum">
              <a:rPr lang="en-GB" altLang="en-US"/>
              <a:pPr/>
              <a:t>‹#›</a:t>
            </a:fld>
            <a:endParaRPr lang="en-GB" altLang="en-US"/>
          </a:p>
        </p:txBody>
      </p:sp>
    </p:spTree>
    <p:extLst>
      <p:ext uri="{BB962C8B-B14F-4D97-AF65-F5344CB8AC3E}">
        <p14:creationId xmlns:p14="http://schemas.microsoft.com/office/powerpoint/2010/main" val="66832519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a:extLst>
              <a:ext uri="{FF2B5EF4-FFF2-40B4-BE49-F238E27FC236}">
                <a16:creationId xmlns:a16="http://schemas.microsoft.com/office/drawing/2014/main" id="{B1241124-E9DB-D043-8B52-142CD4614107}"/>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a:extLst>
              <a:ext uri="{FF2B5EF4-FFF2-40B4-BE49-F238E27FC236}">
                <a16:creationId xmlns:a16="http://schemas.microsoft.com/office/drawing/2014/main" id="{140D320A-E00B-D24A-9B2D-521A828C6DA0}"/>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a:extLst>
              <a:ext uri="{FF2B5EF4-FFF2-40B4-BE49-F238E27FC236}">
                <a16:creationId xmlns:a16="http://schemas.microsoft.com/office/drawing/2014/main" id="{5563B69C-153F-CB4F-A007-9FC3869C8D5B}"/>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811B9D2D-6468-D449-962D-34E542EA63D5}" type="slidenum">
              <a:rPr lang="en-GB" altLang="en-US"/>
              <a:pPr/>
              <a:t>‹#›</a:t>
            </a:fld>
            <a:endParaRPr lang="en-GB" altLang="en-US"/>
          </a:p>
        </p:txBody>
      </p:sp>
    </p:spTree>
    <p:extLst>
      <p:ext uri="{BB962C8B-B14F-4D97-AF65-F5344CB8AC3E}">
        <p14:creationId xmlns:p14="http://schemas.microsoft.com/office/powerpoint/2010/main" val="39600279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3FB85906-14D8-244D-8814-3586201F11F5}" type="slidenum">
              <a:rPr lang="en-GB"/>
              <a:pPr>
                <a:defRPr/>
              </a:pPr>
              <a:t>‹#›</a:t>
            </a:fld>
            <a:endParaRPr lang="en-GB"/>
          </a:p>
        </p:txBody>
      </p:sp>
    </p:spTree>
    <p:extLst>
      <p:ext uri="{BB962C8B-B14F-4D97-AF65-F5344CB8AC3E}">
        <p14:creationId xmlns:p14="http://schemas.microsoft.com/office/powerpoint/2010/main" val="256060340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a:extLst>
              <a:ext uri="{FF2B5EF4-FFF2-40B4-BE49-F238E27FC236}">
                <a16:creationId xmlns:a16="http://schemas.microsoft.com/office/drawing/2014/main" id="{39616A72-B00E-7346-B4CA-CE0350E17E1C}"/>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a:extLst>
              <a:ext uri="{FF2B5EF4-FFF2-40B4-BE49-F238E27FC236}">
                <a16:creationId xmlns:a16="http://schemas.microsoft.com/office/drawing/2014/main" id="{08EBBD5B-16A8-C945-A2AE-AF4883770E94}"/>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a:extLst>
              <a:ext uri="{FF2B5EF4-FFF2-40B4-BE49-F238E27FC236}">
                <a16:creationId xmlns:a16="http://schemas.microsoft.com/office/drawing/2014/main" id="{7AE159D2-DC85-2347-8B4B-A6AF1843085A}"/>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6A12751D-9C16-8446-8C63-F34B916D1A07}" type="slidenum">
              <a:rPr lang="en-GB" altLang="en-US"/>
              <a:pPr/>
              <a:t>‹#›</a:t>
            </a:fld>
            <a:endParaRPr lang="en-GB" altLang="en-US"/>
          </a:p>
        </p:txBody>
      </p:sp>
    </p:spTree>
    <p:extLst>
      <p:ext uri="{BB962C8B-B14F-4D97-AF65-F5344CB8AC3E}">
        <p14:creationId xmlns:p14="http://schemas.microsoft.com/office/powerpoint/2010/main" val="372814505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a:extLst>
              <a:ext uri="{FF2B5EF4-FFF2-40B4-BE49-F238E27FC236}">
                <a16:creationId xmlns:a16="http://schemas.microsoft.com/office/drawing/2014/main" id="{CFF9EAC4-F3CA-5747-9D85-688650109678}"/>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a:extLst>
              <a:ext uri="{FF2B5EF4-FFF2-40B4-BE49-F238E27FC236}">
                <a16:creationId xmlns:a16="http://schemas.microsoft.com/office/drawing/2014/main" id="{08C0BC42-1237-1A4B-B7DC-2C9B3C120899}"/>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a:extLst>
              <a:ext uri="{FF2B5EF4-FFF2-40B4-BE49-F238E27FC236}">
                <a16:creationId xmlns:a16="http://schemas.microsoft.com/office/drawing/2014/main" id="{8EA225DE-4B76-2C4E-B2E8-4DB0E826AB71}"/>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2124C03B-D8D6-BC4D-B338-36EFBA92952F}" type="slidenum">
              <a:rPr lang="en-GB" altLang="en-US"/>
              <a:pPr/>
              <a:t>‹#›</a:t>
            </a:fld>
            <a:endParaRPr lang="en-GB" altLang="en-US"/>
          </a:p>
        </p:txBody>
      </p:sp>
    </p:spTree>
    <p:extLst>
      <p:ext uri="{BB962C8B-B14F-4D97-AF65-F5344CB8AC3E}">
        <p14:creationId xmlns:p14="http://schemas.microsoft.com/office/powerpoint/2010/main" val="397119632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a:extLst>
              <a:ext uri="{FF2B5EF4-FFF2-40B4-BE49-F238E27FC236}">
                <a16:creationId xmlns:a16="http://schemas.microsoft.com/office/drawing/2014/main" id="{A64DD71D-F88F-894C-A9C0-8E9F3D74E52A}"/>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a:extLst>
              <a:ext uri="{FF2B5EF4-FFF2-40B4-BE49-F238E27FC236}">
                <a16:creationId xmlns:a16="http://schemas.microsoft.com/office/drawing/2014/main" id="{ED205EDC-FD45-3445-9FE7-0839F28558C5}"/>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a:extLst>
              <a:ext uri="{FF2B5EF4-FFF2-40B4-BE49-F238E27FC236}">
                <a16:creationId xmlns:a16="http://schemas.microsoft.com/office/drawing/2014/main" id="{D424EDBC-5A67-854E-B471-0F084CF7F22C}"/>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5D7B50AC-9602-1448-9451-807B5B7547C2}" type="slidenum">
              <a:rPr lang="en-GB" altLang="en-US"/>
              <a:pPr/>
              <a:t>‹#›</a:t>
            </a:fld>
            <a:endParaRPr lang="en-GB" altLang="en-US"/>
          </a:p>
        </p:txBody>
      </p:sp>
    </p:spTree>
    <p:extLst>
      <p:ext uri="{BB962C8B-B14F-4D97-AF65-F5344CB8AC3E}">
        <p14:creationId xmlns:p14="http://schemas.microsoft.com/office/powerpoint/2010/main" val="263659134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E210E4DA-6999-6D4B-9883-9B1776341024}"/>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F8171757-49D0-594A-AA27-E12D981BB623}"/>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8C6774E4-3B0C-364A-BB58-0E7076B033D2}"/>
              </a:ext>
            </a:extLst>
          </p:cNvPr>
          <p:cNvSpPr>
            <a:spLocks noGrp="1" noChangeArrowheads="1"/>
          </p:cNvSpPr>
          <p:nvPr>
            <p:ph type="sldNum" sz="quarter" idx="12"/>
          </p:nvPr>
        </p:nvSpPr>
        <p:spPr>
          <a:ln/>
        </p:spPr>
        <p:txBody>
          <a:bodyPr/>
          <a:lstStyle>
            <a:lvl1pPr>
              <a:defRPr/>
            </a:lvl1pPr>
          </a:lstStyle>
          <a:p>
            <a:fld id="{AD338B64-925A-5C4D-BE62-B43EB43584A2}" type="slidenum">
              <a:rPr lang="en-GB" altLang="en-US"/>
              <a:pPr/>
              <a:t>‹#›</a:t>
            </a:fld>
            <a:endParaRPr lang="en-GB" altLang="en-US"/>
          </a:p>
        </p:txBody>
      </p:sp>
    </p:spTree>
    <p:extLst>
      <p:ext uri="{BB962C8B-B14F-4D97-AF65-F5344CB8AC3E}">
        <p14:creationId xmlns:p14="http://schemas.microsoft.com/office/powerpoint/2010/main" val="256448023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4BFA020-0724-D54C-AA68-5ACEFC600336}"/>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CE16C19B-7278-6B4B-BC4C-21D005D51978}"/>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DA655AA5-6972-B040-A171-CAE3F0D3E23A}"/>
              </a:ext>
            </a:extLst>
          </p:cNvPr>
          <p:cNvSpPr>
            <a:spLocks noGrp="1" noChangeArrowheads="1"/>
          </p:cNvSpPr>
          <p:nvPr>
            <p:ph type="sldNum" sz="quarter" idx="12"/>
          </p:nvPr>
        </p:nvSpPr>
        <p:spPr>
          <a:ln/>
        </p:spPr>
        <p:txBody>
          <a:bodyPr/>
          <a:lstStyle>
            <a:lvl1pPr>
              <a:defRPr/>
            </a:lvl1pPr>
          </a:lstStyle>
          <a:p>
            <a:fld id="{C6C3493D-1E2A-E448-A328-3C918C62F953}" type="slidenum">
              <a:rPr lang="en-GB" altLang="en-US"/>
              <a:pPr/>
              <a:t>‹#›</a:t>
            </a:fld>
            <a:endParaRPr lang="en-GB" altLang="en-US"/>
          </a:p>
        </p:txBody>
      </p:sp>
    </p:spTree>
    <p:extLst>
      <p:ext uri="{BB962C8B-B14F-4D97-AF65-F5344CB8AC3E}">
        <p14:creationId xmlns:p14="http://schemas.microsoft.com/office/powerpoint/2010/main" val="6387463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FF46FA97-5DF9-224D-81A1-686E753DBBD4}"/>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DADA126D-DEAB-A342-8884-A355A717D2DA}"/>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BA318FA0-7B7E-5144-9781-96FDC0D35038}"/>
              </a:ext>
            </a:extLst>
          </p:cNvPr>
          <p:cNvSpPr>
            <a:spLocks noGrp="1" noChangeArrowheads="1"/>
          </p:cNvSpPr>
          <p:nvPr>
            <p:ph type="sldNum" sz="quarter" idx="12"/>
          </p:nvPr>
        </p:nvSpPr>
        <p:spPr>
          <a:ln/>
        </p:spPr>
        <p:txBody>
          <a:bodyPr/>
          <a:lstStyle>
            <a:lvl1pPr>
              <a:defRPr/>
            </a:lvl1pPr>
          </a:lstStyle>
          <a:p>
            <a:fld id="{C188243C-487C-6042-BE51-933E132BFACA}" type="slidenum">
              <a:rPr lang="en-GB" altLang="en-US"/>
              <a:pPr/>
              <a:t>‹#›</a:t>
            </a:fld>
            <a:endParaRPr lang="en-GB" altLang="en-US"/>
          </a:p>
        </p:txBody>
      </p:sp>
    </p:spTree>
    <p:extLst>
      <p:ext uri="{BB962C8B-B14F-4D97-AF65-F5344CB8AC3E}">
        <p14:creationId xmlns:p14="http://schemas.microsoft.com/office/powerpoint/2010/main" val="196916790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53567F99-2769-8C4B-BD3F-38403F52BB29}"/>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AA2E41B3-ACEB-8A41-98E7-9166BED312F2}"/>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2919C9A6-D1EA-2A4F-ADA5-F89AE7EF5F11}"/>
              </a:ext>
            </a:extLst>
          </p:cNvPr>
          <p:cNvSpPr>
            <a:spLocks noGrp="1" noChangeArrowheads="1"/>
          </p:cNvSpPr>
          <p:nvPr>
            <p:ph type="sldNum" sz="quarter" idx="12"/>
          </p:nvPr>
        </p:nvSpPr>
        <p:spPr>
          <a:ln/>
        </p:spPr>
        <p:txBody>
          <a:bodyPr/>
          <a:lstStyle>
            <a:lvl1pPr>
              <a:defRPr/>
            </a:lvl1pPr>
          </a:lstStyle>
          <a:p>
            <a:fld id="{73EFE782-7A6F-E747-B369-CFC3C5BCD1E8}" type="slidenum">
              <a:rPr lang="en-GB" altLang="en-US"/>
              <a:pPr/>
              <a:t>‹#›</a:t>
            </a:fld>
            <a:endParaRPr lang="en-GB" altLang="en-US"/>
          </a:p>
        </p:txBody>
      </p:sp>
    </p:spTree>
    <p:extLst>
      <p:ext uri="{BB962C8B-B14F-4D97-AF65-F5344CB8AC3E}">
        <p14:creationId xmlns:p14="http://schemas.microsoft.com/office/powerpoint/2010/main" val="320895509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93EDD2D2-6C4D-114C-948F-C9828EFF0FBC}"/>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8" name="Rectangle 5">
            <a:extLst>
              <a:ext uri="{FF2B5EF4-FFF2-40B4-BE49-F238E27FC236}">
                <a16:creationId xmlns:a16="http://schemas.microsoft.com/office/drawing/2014/main" id="{BB9DAFFD-668A-6B4D-8E64-76F57DFBF5E7}"/>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9" name="Rectangle 6">
            <a:extLst>
              <a:ext uri="{FF2B5EF4-FFF2-40B4-BE49-F238E27FC236}">
                <a16:creationId xmlns:a16="http://schemas.microsoft.com/office/drawing/2014/main" id="{5F9E8CEC-2D77-1D4B-BF28-C8E8C1F349A8}"/>
              </a:ext>
            </a:extLst>
          </p:cNvPr>
          <p:cNvSpPr>
            <a:spLocks noGrp="1" noChangeArrowheads="1"/>
          </p:cNvSpPr>
          <p:nvPr>
            <p:ph type="sldNum" sz="quarter" idx="12"/>
          </p:nvPr>
        </p:nvSpPr>
        <p:spPr>
          <a:ln/>
        </p:spPr>
        <p:txBody>
          <a:bodyPr/>
          <a:lstStyle>
            <a:lvl1pPr>
              <a:defRPr/>
            </a:lvl1pPr>
          </a:lstStyle>
          <a:p>
            <a:fld id="{BBB79B2D-9FDD-E842-BE8C-CD1FA0F9B365}" type="slidenum">
              <a:rPr lang="en-GB" altLang="en-US"/>
              <a:pPr/>
              <a:t>‹#›</a:t>
            </a:fld>
            <a:endParaRPr lang="en-GB" altLang="en-US"/>
          </a:p>
        </p:txBody>
      </p:sp>
    </p:spTree>
    <p:extLst>
      <p:ext uri="{BB962C8B-B14F-4D97-AF65-F5344CB8AC3E}">
        <p14:creationId xmlns:p14="http://schemas.microsoft.com/office/powerpoint/2010/main" val="262606974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33941D52-969D-5E4F-8CD5-C1B6DD0CC658}"/>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4" name="Rectangle 5">
            <a:extLst>
              <a:ext uri="{FF2B5EF4-FFF2-40B4-BE49-F238E27FC236}">
                <a16:creationId xmlns:a16="http://schemas.microsoft.com/office/drawing/2014/main" id="{56535B33-B924-E240-80E0-79D6F2649A71}"/>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6">
            <a:extLst>
              <a:ext uri="{FF2B5EF4-FFF2-40B4-BE49-F238E27FC236}">
                <a16:creationId xmlns:a16="http://schemas.microsoft.com/office/drawing/2014/main" id="{0B42997F-0B95-5340-ACFE-31EB4247AF29}"/>
              </a:ext>
            </a:extLst>
          </p:cNvPr>
          <p:cNvSpPr>
            <a:spLocks noGrp="1" noChangeArrowheads="1"/>
          </p:cNvSpPr>
          <p:nvPr>
            <p:ph type="sldNum" sz="quarter" idx="12"/>
          </p:nvPr>
        </p:nvSpPr>
        <p:spPr>
          <a:ln/>
        </p:spPr>
        <p:txBody>
          <a:bodyPr/>
          <a:lstStyle>
            <a:lvl1pPr>
              <a:defRPr/>
            </a:lvl1pPr>
          </a:lstStyle>
          <a:p>
            <a:fld id="{DF4B7A38-E8BB-F34B-8941-5D6FDD893135}" type="slidenum">
              <a:rPr lang="en-GB" altLang="en-US"/>
              <a:pPr/>
              <a:t>‹#›</a:t>
            </a:fld>
            <a:endParaRPr lang="en-GB" altLang="en-US"/>
          </a:p>
        </p:txBody>
      </p:sp>
    </p:spTree>
    <p:extLst>
      <p:ext uri="{BB962C8B-B14F-4D97-AF65-F5344CB8AC3E}">
        <p14:creationId xmlns:p14="http://schemas.microsoft.com/office/powerpoint/2010/main" val="374045766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2B23FA1-94AF-E948-8694-273BADF85125}"/>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3" name="Rectangle 5">
            <a:extLst>
              <a:ext uri="{FF2B5EF4-FFF2-40B4-BE49-F238E27FC236}">
                <a16:creationId xmlns:a16="http://schemas.microsoft.com/office/drawing/2014/main" id="{D255A4B0-2FC4-0846-8D94-7BCC001CFBCD}"/>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4" name="Rectangle 6">
            <a:extLst>
              <a:ext uri="{FF2B5EF4-FFF2-40B4-BE49-F238E27FC236}">
                <a16:creationId xmlns:a16="http://schemas.microsoft.com/office/drawing/2014/main" id="{81C08770-0D10-4E4D-9817-30152B2624CC}"/>
              </a:ext>
            </a:extLst>
          </p:cNvPr>
          <p:cNvSpPr>
            <a:spLocks noGrp="1" noChangeArrowheads="1"/>
          </p:cNvSpPr>
          <p:nvPr>
            <p:ph type="sldNum" sz="quarter" idx="12"/>
          </p:nvPr>
        </p:nvSpPr>
        <p:spPr>
          <a:ln/>
        </p:spPr>
        <p:txBody>
          <a:bodyPr/>
          <a:lstStyle>
            <a:lvl1pPr>
              <a:defRPr/>
            </a:lvl1pPr>
          </a:lstStyle>
          <a:p>
            <a:fld id="{FE8246C0-7563-8B47-A70A-19837181A5E1}" type="slidenum">
              <a:rPr lang="en-GB" altLang="en-US"/>
              <a:pPr/>
              <a:t>‹#›</a:t>
            </a:fld>
            <a:endParaRPr lang="en-GB" altLang="en-US"/>
          </a:p>
        </p:txBody>
      </p:sp>
    </p:spTree>
    <p:extLst>
      <p:ext uri="{BB962C8B-B14F-4D97-AF65-F5344CB8AC3E}">
        <p14:creationId xmlns:p14="http://schemas.microsoft.com/office/powerpoint/2010/main" val="32159242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E5DFC4F-5AC3-7D4F-93E6-1412E5023BB2}" type="slidenum">
              <a:rPr lang="en-GB"/>
              <a:pPr>
                <a:defRPr/>
              </a:pPr>
              <a:t>‹#›</a:t>
            </a:fld>
            <a:endParaRPr lang="en-GB"/>
          </a:p>
        </p:txBody>
      </p:sp>
    </p:spTree>
    <p:extLst>
      <p:ext uri="{BB962C8B-B14F-4D97-AF65-F5344CB8AC3E}">
        <p14:creationId xmlns:p14="http://schemas.microsoft.com/office/powerpoint/2010/main" val="333206213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C73E9E0B-AC83-8845-BA1D-BCE7E31D8F28}"/>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15E28665-E970-D346-BF5C-62427A5113F0}"/>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97D73B80-BF17-5D41-916C-FC3F17591993}"/>
              </a:ext>
            </a:extLst>
          </p:cNvPr>
          <p:cNvSpPr>
            <a:spLocks noGrp="1" noChangeArrowheads="1"/>
          </p:cNvSpPr>
          <p:nvPr>
            <p:ph type="sldNum" sz="quarter" idx="12"/>
          </p:nvPr>
        </p:nvSpPr>
        <p:spPr>
          <a:ln/>
        </p:spPr>
        <p:txBody>
          <a:bodyPr/>
          <a:lstStyle>
            <a:lvl1pPr>
              <a:defRPr/>
            </a:lvl1pPr>
          </a:lstStyle>
          <a:p>
            <a:fld id="{478BA80F-D6A6-5140-BDE1-995B3FD6C9A0}" type="slidenum">
              <a:rPr lang="en-GB" altLang="en-US"/>
              <a:pPr/>
              <a:t>‹#›</a:t>
            </a:fld>
            <a:endParaRPr lang="en-GB" altLang="en-US"/>
          </a:p>
        </p:txBody>
      </p:sp>
    </p:spTree>
    <p:extLst>
      <p:ext uri="{BB962C8B-B14F-4D97-AF65-F5344CB8AC3E}">
        <p14:creationId xmlns:p14="http://schemas.microsoft.com/office/powerpoint/2010/main" val="174963603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A031ED1F-CB71-1241-BA47-6F5B40A3A657}"/>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3F4AB1E0-D652-F04A-80AB-531059428264}"/>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20C38898-4864-4C42-A8C1-3277BF242B58}"/>
              </a:ext>
            </a:extLst>
          </p:cNvPr>
          <p:cNvSpPr>
            <a:spLocks noGrp="1" noChangeArrowheads="1"/>
          </p:cNvSpPr>
          <p:nvPr>
            <p:ph type="sldNum" sz="quarter" idx="12"/>
          </p:nvPr>
        </p:nvSpPr>
        <p:spPr>
          <a:ln/>
        </p:spPr>
        <p:txBody>
          <a:bodyPr/>
          <a:lstStyle>
            <a:lvl1pPr>
              <a:defRPr/>
            </a:lvl1pPr>
          </a:lstStyle>
          <a:p>
            <a:fld id="{17AAC407-4DE7-EF48-91E5-B9825CC39349}" type="slidenum">
              <a:rPr lang="en-GB" altLang="en-US"/>
              <a:pPr/>
              <a:t>‹#›</a:t>
            </a:fld>
            <a:endParaRPr lang="en-GB" altLang="en-US"/>
          </a:p>
        </p:txBody>
      </p:sp>
    </p:spTree>
    <p:extLst>
      <p:ext uri="{BB962C8B-B14F-4D97-AF65-F5344CB8AC3E}">
        <p14:creationId xmlns:p14="http://schemas.microsoft.com/office/powerpoint/2010/main" val="312291029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E7642B7C-8284-AF48-8696-DDA84A9B503E}"/>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95726B07-8AE7-A64E-80A3-F9FE999BFDDE}"/>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1C58999E-0451-0344-AE4C-8FD974F34126}"/>
              </a:ext>
            </a:extLst>
          </p:cNvPr>
          <p:cNvSpPr>
            <a:spLocks noGrp="1" noChangeArrowheads="1"/>
          </p:cNvSpPr>
          <p:nvPr>
            <p:ph type="sldNum" sz="quarter" idx="12"/>
          </p:nvPr>
        </p:nvSpPr>
        <p:spPr>
          <a:ln/>
        </p:spPr>
        <p:txBody>
          <a:bodyPr/>
          <a:lstStyle>
            <a:lvl1pPr>
              <a:defRPr/>
            </a:lvl1pPr>
          </a:lstStyle>
          <a:p>
            <a:fld id="{4235534F-1ADF-B241-B7E2-8EBE7B26BCD4}" type="slidenum">
              <a:rPr lang="en-GB" altLang="en-US"/>
              <a:pPr/>
              <a:t>‹#›</a:t>
            </a:fld>
            <a:endParaRPr lang="en-GB" altLang="en-US"/>
          </a:p>
        </p:txBody>
      </p:sp>
    </p:spTree>
    <p:extLst>
      <p:ext uri="{BB962C8B-B14F-4D97-AF65-F5344CB8AC3E}">
        <p14:creationId xmlns:p14="http://schemas.microsoft.com/office/powerpoint/2010/main" val="337332465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AFC62DAC-4A8C-1E4B-84E7-52E8EF197E34}"/>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054C0CC9-452B-9945-83A6-0D37BE592945}"/>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BE2567DA-FE7E-B445-A122-67253B93A53D}"/>
              </a:ext>
            </a:extLst>
          </p:cNvPr>
          <p:cNvSpPr>
            <a:spLocks noGrp="1" noChangeArrowheads="1"/>
          </p:cNvSpPr>
          <p:nvPr>
            <p:ph type="sldNum" sz="quarter" idx="12"/>
          </p:nvPr>
        </p:nvSpPr>
        <p:spPr>
          <a:ln/>
        </p:spPr>
        <p:txBody>
          <a:bodyPr/>
          <a:lstStyle>
            <a:lvl1pPr>
              <a:defRPr/>
            </a:lvl1pPr>
          </a:lstStyle>
          <a:p>
            <a:fld id="{3EA342BB-9234-BF42-845E-D0A378F0369B}" type="slidenum">
              <a:rPr lang="en-GB" altLang="en-US"/>
              <a:pPr/>
              <a:t>‹#›</a:t>
            </a:fld>
            <a:endParaRPr lang="en-GB" altLang="en-US"/>
          </a:p>
        </p:txBody>
      </p:sp>
    </p:spTree>
    <p:extLst>
      <p:ext uri="{BB962C8B-B14F-4D97-AF65-F5344CB8AC3E}">
        <p14:creationId xmlns:p14="http://schemas.microsoft.com/office/powerpoint/2010/main" val="140088189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EA94AEE8-25B6-4D4F-8E0D-3D8860AFA8E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6ABC5CD9-71C2-CE4F-BCC0-31175C9DD07E}"/>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5A63622D-C343-DA43-B9CD-09AC2F79FD3D}"/>
              </a:ext>
            </a:extLst>
          </p:cNvPr>
          <p:cNvSpPr>
            <a:spLocks noGrp="1" noChangeArrowheads="1"/>
          </p:cNvSpPr>
          <p:nvPr>
            <p:ph type="sldNum" sz="quarter" idx="12"/>
          </p:nvPr>
        </p:nvSpPr>
        <p:spPr>
          <a:ln/>
        </p:spPr>
        <p:txBody>
          <a:bodyPr/>
          <a:lstStyle>
            <a:lvl1pPr>
              <a:defRPr/>
            </a:lvl1pPr>
          </a:lstStyle>
          <a:p>
            <a:fld id="{03BBF148-8731-3342-97EF-F0E21B736BD8}" type="slidenum">
              <a:rPr lang="en-US" altLang="en-US"/>
              <a:pPr/>
              <a:t>‹#›</a:t>
            </a:fld>
            <a:endParaRPr lang="en-US" altLang="en-US"/>
          </a:p>
        </p:txBody>
      </p:sp>
    </p:spTree>
    <p:extLst>
      <p:ext uri="{BB962C8B-B14F-4D97-AF65-F5344CB8AC3E}">
        <p14:creationId xmlns:p14="http://schemas.microsoft.com/office/powerpoint/2010/main" val="31886317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E4A11495-50A2-0A43-9359-D6F0E1199036}"/>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444AC327-88A3-144D-9FC6-E7C15F33A75C}"/>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42E738BE-95F1-0F4A-902F-6B7079BA58A1}"/>
              </a:ext>
            </a:extLst>
          </p:cNvPr>
          <p:cNvSpPr>
            <a:spLocks noGrp="1" noChangeArrowheads="1"/>
          </p:cNvSpPr>
          <p:nvPr>
            <p:ph type="sldNum" sz="quarter" idx="12"/>
          </p:nvPr>
        </p:nvSpPr>
        <p:spPr>
          <a:ln/>
        </p:spPr>
        <p:txBody>
          <a:bodyPr/>
          <a:lstStyle>
            <a:lvl1pPr>
              <a:defRPr/>
            </a:lvl1pPr>
          </a:lstStyle>
          <a:p>
            <a:fld id="{87C8E826-3372-0842-AF78-F3CF1CBDDBF4}" type="slidenum">
              <a:rPr lang="en-US" altLang="en-US"/>
              <a:pPr/>
              <a:t>‹#›</a:t>
            </a:fld>
            <a:endParaRPr lang="en-US" altLang="en-US"/>
          </a:p>
        </p:txBody>
      </p:sp>
    </p:spTree>
    <p:extLst>
      <p:ext uri="{BB962C8B-B14F-4D97-AF65-F5344CB8AC3E}">
        <p14:creationId xmlns:p14="http://schemas.microsoft.com/office/powerpoint/2010/main" val="239372631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00B9CAC5-9254-0C42-95E8-FF5C50BBE2F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CDBF84A8-F662-5340-966A-ED3158A7ABA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CEE7A9CB-841B-E142-AF45-A898406FCAA7}"/>
              </a:ext>
            </a:extLst>
          </p:cNvPr>
          <p:cNvSpPr>
            <a:spLocks noGrp="1" noChangeArrowheads="1"/>
          </p:cNvSpPr>
          <p:nvPr>
            <p:ph type="sldNum" sz="quarter" idx="12"/>
          </p:nvPr>
        </p:nvSpPr>
        <p:spPr>
          <a:ln/>
        </p:spPr>
        <p:txBody>
          <a:bodyPr/>
          <a:lstStyle>
            <a:lvl1pPr>
              <a:defRPr/>
            </a:lvl1pPr>
          </a:lstStyle>
          <a:p>
            <a:fld id="{A9A9F309-AFE5-4B48-A0B6-739E20A23615}" type="slidenum">
              <a:rPr lang="en-US" altLang="en-US"/>
              <a:pPr/>
              <a:t>‹#›</a:t>
            </a:fld>
            <a:endParaRPr lang="en-US" altLang="en-US"/>
          </a:p>
        </p:txBody>
      </p:sp>
    </p:spTree>
    <p:extLst>
      <p:ext uri="{BB962C8B-B14F-4D97-AF65-F5344CB8AC3E}">
        <p14:creationId xmlns:p14="http://schemas.microsoft.com/office/powerpoint/2010/main" val="139996022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C63D3934-04F2-654B-8013-5AA617E34D9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6D006584-52F7-F746-B661-C5A9810F5E1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3EA305A2-DEAA-1B44-A2B1-827B39EE76F3}"/>
              </a:ext>
            </a:extLst>
          </p:cNvPr>
          <p:cNvSpPr>
            <a:spLocks noGrp="1" noChangeArrowheads="1"/>
          </p:cNvSpPr>
          <p:nvPr>
            <p:ph type="sldNum" sz="quarter" idx="12"/>
          </p:nvPr>
        </p:nvSpPr>
        <p:spPr>
          <a:ln/>
        </p:spPr>
        <p:txBody>
          <a:bodyPr/>
          <a:lstStyle>
            <a:lvl1pPr>
              <a:defRPr/>
            </a:lvl1pPr>
          </a:lstStyle>
          <a:p>
            <a:fld id="{5F10996A-E8D5-F24C-874D-B8531EE8969D}" type="slidenum">
              <a:rPr lang="en-US" altLang="en-US"/>
              <a:pPr/>
              <a:t>‹#›</a:t>
            </a:fld>
            <a:endParaRPr lang="en-US" altLang="en-US"/>
          </a:p>
        </p:txBody>
      </p:sp>
    </p:spTree>
    <p:extLst>
      <p:ext uri="{BB962C8B-B14F-4D97-AF65-F5344CB8AC3E}">
        <p14:creationId xmlns:p14="http://schemas.microsoft.com/office/powerpoint/2010/main" val="97929813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B07F36AE-35DB-E844-AA72-3654C14357D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04935A11-A188-5544-9797-E7F7F2B52CD8}"/>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F37B22FE-12E4-DC44-B8B2-037ADEC978E5}"/>
              </a:ext>
            </a:extLst>
          </p:cNvPr>
          <p:cNvSpPr>
            <a:spLocks noGrp="1" noChangeArrowheads="1"/>
          </p:cNvSpPr>
          <p:nvPr>
            <p:ph type="sldNum" sz="quarter" idx="12"/>
          </p:nvPr>
        </p:nvSpPr>
        <p:spPr>
          <a:ln/>
        </p:spPr>
        <p:txBody>
          <a:bodyPr/>
          <a:lstStyle>
            <a:lvl1pPr>
              <a:defRPr/>
            </a:lvl1pPr>
          </a:lstStyle>
          <a:p>
            <a:fld id="{956142FA-1EAA-C94F-BDEF-E39D31A8057D}" type="slidenum">
              <a:rPr lang="en-US" altLang="en-US"/>
              <a:pPr/>
              <a:t>‹#›</a:t>
            </a:fld>
            <a:endParaRPr lang="en-US" altLang="en-US"/>
          </a:p>
        </p:txBody>
      </p:sp>
    </p:spTree>
    <p:extLst>
      <p:ext uri="{BB962C8B-B14F-4D97-AF65-F5344CB8AC3E}">
        <p14:creationId xmlns:p14="http://schemas.microsoft.com/office/powerpoint/2010/main" val="2214167392"/>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F35CBF25-B788-0D48-B54C-AEA32CF00DF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4B76AF2F-2474-7D48-9A74-82041D654EB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40ACF544-6AE6-1A49-B553-A873E630CDD0}"/>
              </a:ext>
            </a:extLst>
          </p:cNvPr>
          <p:cNvSpPr>
            <a:spLocks noGrp="1" noChangeArrowheads="1"/>
          </p:cNvSpPr>
          <p:nvPr>
            <p:ph type="sldNum" sz="quarter" idx="12"/>
          </p:nvPr>
        </p:nvSpPr>
        <p:spPr>
          <a:ln/>
        </p:spPr>
        <p:txBody>
          <a:bodyPr/>
          <a:lstStyle>
            <a:lvl1pPr>
              <a:defRPr/>
            </a:lvl1pPr>
          </a:lstStyle>
          <a:p>
            <a:fld id="{9C618804-3F60-9741-BE9E-3FF92D73C6FE}" type="slidenum">
              <a:rPr lang="en-US" altLang="en-US"/>
              <a:pPr/>
              <a:t>‹#›</a:t>
            </a:fld>
            <a:endParaRPr lang="en-US" altLang="en-US"/>
          </a:p>
        </p:txBody>
      </p:sp>
    </p:spTree>
    <p:extLst>
      <p:ext uri="{BB962C8B-B14F-4D97-AF65-F5344CB8AC3E}">
        <p14:creationId xmlns:p14="http://schemas.microsoft.com/office/powerpoint/2010/main" val="1709352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6AC4B665-0D19-3A4B-988D-489701EEC5F2}" type="slidenum">
              <a:rPr lang="en-GB"/>
              <a:pPr>
                <a:defRPr/>
              </a:pPr>
              <a:t>‹#›</a:t>
            </a:fld>
            <a:endParaRPr lang="en-GB"/>
          </a:p>
        </p:txBody>
      </p:sp>
    </p:spTree>
    <p:extLst>
      <p:ext uri="{BB962C8B-B14F-4D97-AF65-F5344CB8AC3E}">
        <p14:creationId xmlns:p14="http://schemas.microsoft.com/office/powerpoint/2010/main" val="356428460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8ED8D1-DFE4-FF4A-8E11-1E071BC720E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E465372C-38FA-1241-A8E1-679BC25BC719}"/>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381484EF-BC59-D34A-8450-76D0DAEF5CF4}"/>
              </a:ext>
            </a:extLst>
          </p:cNvPr>
          <p:cNvSpPr>
            <a:spLocks noGrp="1" noChangeArrowheads="1"/>
          </p:cNvSpPr>
          <p:nvPr>
            <p:ph type="sldNum" sz="quarter" idx="12"/>
          </p:nvPr>
        </p:nvSpPr>
        <p:spPr>
          <a:ln/>
        </p:spPr>
        <p:txBody>
          <a:bodyPr/>
          <a:lstStyle>
            <a:lvl1pPr>
              <a:defRPr/>
            </a:lvl1pPr>
          </a:lstStyle>
          <a:p>
            <a:fld id="{E6F0BAB7-F818-B94F-AE1B-1FEEEF9A408A}" type="slidenum">
              <a:rPr lang="en-US" altLang="en-US"/>
              <a:pPr/>
              <a:t>‹#›</a:t>
            </a:fld>
            <a:endParaRPr lang="en-US" altLang="en-US"/>
          </a:p>
        </p:txBody>
      </p:sp>
    </p:spTree>
    <p:extLst>
      <p:ext uri="{BB962C8B-B14F-4D97-AF65-F5344CB8AC3E}">
        <p14:creationId xmlns:p14="http://schemas.microsoft.com/office/powerpoint/2010/main" val="1668764529"/>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FA472084-BA5A-BE44-A088-341568EBFE0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C7B21F63-D804-3342-BAE6-EF00961E650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3E14FEC8-B3D3-C44E-983E-BFEDA9CFD5A0}"/>
              </a:ext>
            </a:extLst>
          </p:cNvPr>
          <p:cNvSpPr>
            <a:spLocks noGrp="1" noChangeArrowheads="1"/>
          </p:cNvSpPr>
          <p:nvPr>
            <p:ph type="sldNum" sz="quarter" idx="12"/>
          </p:nvPr>
        </p:nvSpPr>
        <p:spPr>
          <a:ln/>
        </p:spPr>
        <p:txBody>
          <a:bodyPr/>
          <a:lstStyle>
            <a:lvl1pPr>
              <a:defRPr/>
            </a:lvl1pPr>
          </a:lstStyle>
          <a:p>
            <a:fld id="{D0EA87CC-8BA2-ED40-811E-E90F89433000}" type="slidenum">
              <a:rPr lang="en-US" altLang="en-US"/>
              <a:pPr/>
              <a:t>‹#›</a:t>
            </a:fld>
            <a:endParaRPr lang="en-US" altLang="en-US"/>
          </a:p>
        </p:txBody>
      </p:sp>
    </p:spTree>
    <p:extLst>
      <p:ext uri="{BB962C8B-B14F-4D97-AF65-F5344CB8AC3E}">
        <p14:creationId xmlns:p14="http://schemas.microsoft.com/office/powerpoint/2010/main" val="7710101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61F80951-18D9-0245-879D-B639A5CC835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FC8BD0B5-FAA7-B042-84AA-07DACB0BEC2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90888499-599F-684F-933E-FA6D3F526381}"/>
              </a:ext>
            </a:extLst>
          </p:cNvPr>
          <p:cNvSpPr>
            <a:spLocks noGrp="1" noChangeArrowheads="1"/>
          </p:cNvSpPr>
          <p:nvPr>
            <p:ph type="sldNum" sz="quarter" idx="12"/>
          </p:nvPr>
        </p:nvSpPr>
        <p:spPr>
          <a:ln/>
        </p:spPr>
        <p:txBody>
          <a:bodyPr/>
          <a:lstStyle>
            <a:lvl1pPr>
              <a:defRPr/>
            </a:lvl1pPr>
          </a:lstStyle>
          <a:p>
            <a:fld id="{9A471726-1DE0-1E41-AABF-C9D4E5422D7B}" type="slidenum">
              <a:rPr lang="en-US" altLang="en-US"/>
              <a:pPr/>
              <a:t>‹#›</a:t>
            </a:fld>
            <a:endParaRPr lang="en-US" altLang="en-US"/>
          </a:p>
        </p:txBody>
      </p:sp>
    </p:spTree>
    <p:extLst>
      <p:ext uri="{BB962C8B-B14F-4D97-AF65-F5344CB8AC3E}">
        <p14:creationId xmlns:p14="http://schemas.microsoft.com/office/powerpoint/2010/main" val="85769599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72BF54B-42F2-CA4D-A20C-20624E65DB3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A2A14CB3-2644-9643-9937-A3341E6D9F1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42B65A1-35A2-C144-8AE1-C6D3A4A46377}"/>
              </a:ext>
            </a:extLst>
          </p:cNvPr>
          <p:cNvSpPr>
            <a:spLocks noGrp="1" noChangeArrowheads="1"/>
          </p:cNvSpPr>
          <p:nvPr>
            <p:ph type="sldNum" sz="quarter" idx="12"/>
          </p:nvPr>
        </p:nvSpPr>
        <p:spPr>
          <a:ln/>
        </p:spPr>
        <p:txBody>
          <a:bodyPr/>
          <a:lstStyle>
            <a:lvl1pPr>
              <a:defRPr/>
            </a:lvl1pPr>
          </a:lstStyle>
          <a:p>
            <a:fld id="{D667CF3C-D1C3-1341-B6D8-17DE8B2FA5F6}" type="slidenum">
              <a:rPr lang="en-US" altLang="en-US"/>
              <a:pPr/>
              <a:t>‹#›</a:t>
            </a:fld>
            <a:endParaRPr lang="en-US" altLang="en-US"/>
          </a:p>
        </p:txBody>
      </p:sp>
    </p:spTree>
    <p:extLst>
      <p:ext uri="{BB962C8B-B14F-4D97-AF65-F5344CB8AC3E}">
        <p14:creationId xmlns:p14="http://schemas.microsoft.com/office/powerpoint/2010/main" val="108384787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D1DBB65-9A92-B14B-9F6D-6DB1FA0BAD99}"/>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4128730-B730-9C45-9178-2275E617B0B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A196F55-BE73-2349-A38C-E0A8EEFF84CD}"/>
              </a:ext>
            </a:extLst>
          </p:cNvPr>
          <p:cNvSpPr>
            <a:spLocks noGrp="1" noChangeArrowheads="1"/>
          </p:cNvSpPr>
          <p:nvPr>
            <p:ph type="sldNum" sz="quarter" idx="12"/>
          </p:nvPr>
        </p:nvSpPr>
        <p:spPr>
          <a:ln/>
        </p:spPr>
        <p:txBody>
          <a:bodyPr/>
          <a:lstStyle>
            <a:lvl1pPr>
              <a:defRPr/>
            </a:lvl1pPr>
          </a:lstStyle>
          <a:p>
            <a:fld id="{45CA2652-7630-7D42-92F2-83415B3B4517}" type="slidenum">
              <a:rPr lang="en-US" altLang="en-US"/>
              <a:pPr/>
              <a:t>‹#›</a:t>
            </a:fld>
            <a:endParaRPr lang="en-US" altLang="en-US"/>
          </a:p>
        </p:txBody>
      </p:sp>
    </p:spTree>
    <p:extLst>
      <p:ext uri="{BB962C8B-B14F-4D97-AF65-F5344CB8AC3E}">
        <p14:creationId xmlns:p14="http://schemas.microsoft.com/office/powerpoint/2010/main" val="733265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19D4E03-6B44-894C-B4C9-68B87B919AD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65E33E2F-39B3-4C46-85C6-5DD48D39BE62}"/>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D55DD447-4F36-D94F-8653-C2753FB7466C}"/>
              </a:ext>
            </a:extLst>
          </p:cNvPr>
          <p:cNvSpPr>
            <a:spLocks noGrp="1" noChangeArrowheads="1"/>
          </p:cNvSpPr>
          <p:nvPr>
            <p:ph type="sldNum" sz="quarter" idx="12"/>
          </p:nvPr>
        </p:nvSpPr>
        <p:spPr>
          <a:ln/>
        </p:spPr>
        <p:txBody>
          <a:bodyPr/>
          <a:lstStyle>
            <a:lvl1pPr>
              <a:defRPr/>
            </a:lvl1pPr>
          </a:lstStyle>
          <a:p>
            <a:fld id="{7CCECBCC-540A-C146-A1A1-5DFECE21539A}" type="slidenum">
              <a:rPr lang="en-US" altLang="en-US"/>
              <a:pPr/>
              <a:t>‹#›</a:t>
            </a:fld>
            <a:endParaRPr lang="en-US" altLang="en-US"/>
          </a:p>
        </p:txBody>
      </p:sp>
    </p:spTree>
    <p:extLst>
      <p:ext uri="{BB962C8B-B14F-4D97-AF65-F5344CB8AC3E}">
        <p14:creationId xmlns:p14="http://schemas.microsoft.com/office/powerpoint/2010/main" val="259634785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2644E726-17E5-044F-BA04-D6C3234D6686}"/>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FF2D39D6-98BC-6D43-8D20-0157175D0F99}"/>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16E49036-4904-BB4D-ABBB-E259501C39D8}"/>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1CDA35ED-660B-F946-85AE-FDF7B7B5E5EE}" type="slidenum">
              <a:rPr lang="en-US" altLang="en-US"/>
              <a:pPr/>
              <a:t>‹#›</a:t>
            </a:fld>
            <a:endParaRPr lang="en-US" altLang="en-US"/>
          </a:p>
        </p:txBody>
      </p:sp>
    </p:spTree>
    <p:extLst>
      <p:ext uri="{BB962C8B-B14F-4D97-AF65-F5344CB8AC3E}">
        <p14:creationId xmlns:p14="http://schemas.microsoft.com/office/powerpoint/2010/main" val="129313865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AD2D039-B32F-044F-BC62-5C7DD2DB95D7}"/>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CD882F07-0A4F-6B4B-98FA-836F09098E7A}"/>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5F930274-FC7F-4748-BF77-B03CBD2BC136}"/>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FCD825A3-EB3F-BE4F-9707-0766C90F387B}" type="slidenum">
              <a:rPr lang="en-US" altLang="en-US"/>
              <a:pPr/>
              <a:t>‹#›</a:t>
            </a:fld>
            <a:endParaRPr lang="en-US" altLang="en-US"/>
          </a:p>
        </p:txBody>
      </p:sp>
    </p:spTree>
    <p:extLst>
      <p:ext uri="{BB962C8B-B14F-4D97-AF65-F5344CB8AC3E}">
        <p14:creationId xmlns:p14="http://schemas.microsoft.com/office/powerpoint/2010/main" val="132993268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5EBE116-2997-B741-AE9A-DBBAC5D93FF4}"/>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Footer Placeholder 5">
            <a:extLst>
              <a:ext uri="{FF2B5EF4-FFF2-40B4-BE49-F238E27FC236}">
                <a16:creationId xmlns:a16="http://schemas.microsoft.com/office/drawing/2014/main" id="{DA081A16-3400-EC4F-8728-02B1A8555B0F}"/>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2F947AA9-B17D-C445-BDF6-824670037092}"/>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58047B8A-BA58-9D47-8F1D-F2D8A7ED4B97}" type="slidenum">
              <a:rPr lang="en-US" altLang="en-US"/>
              <a:pPr/>
              <a:t>‹#›</a:t>
            </a:fld>
            <a:endParaRPr lang="en-US" altLang="en-US"/>
          </a:p>
        </p:txBody>
      </p:sp>
    </p:spTree>
    <p:extLst>
      <p:ext uri="{BB962C8B-B14F-4D97-AF65-F5344CB8AC3E}">
        <p14:creationId xmlns:p14="http://schemas.microsoft.com/office/powerpoint/2010/main" val="178549942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4DF55A6-20D5-2045-82DE-A8C66D921075}"/>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3" name="Rectangle 5">
            <a:extLst>
              <a:ext uri="{FF2B5EF4-FFF2-40B4-BE49-F238E27FC236}">
                <a16:creationId xmlns:a16="http://schemas.microsoft.com/office/drawing/2014/main" id="{2164DFF3-06AF-5440-B8CD-18761F24046F}"/>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 name="Rectangle 6">
            <a:extLst>
              <a:ext uri="{FF2B5EF4-FFF2-40B4-BE49-F238E27FC236}">
                <a16:creationId xmlns:a16="http://schemas.microsoft.com/office/drawing/2014/main" id="{A7F909D0-2D24-154A-8DA9-174E877A5E45}"/>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073E1998-D990-7E46-88CE-FC39B0E8CF34}" type="slidenum">
              <a:rPr lang="en-US" altLang="en-US"/>
              <a:pPr/>
              <a:t>‹#›</a:t>
            </a:fld>
            <a:endParaRPr lang="en-US" altLang="en-US"/>
          </a:p>
        </p:txBody>
      </p:sp>
    </p:spTree>
    <p:extLst>
      <p:ext uri="{BB962C8B-B14F-4D97-AF65-F5344CB8AC3E}">
        <p14:creationId xmlns:p14="http://schemas.microsoft.com/office/powerpoint/2010/main" val="40002394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8DCC1C2-B20F-5742-97C5-52010BB96369}" type="slidenum">
              <a:rPr lang="en-GB"/>
              <a:pPr>
                <a:defRPr/>
              </a:pPr>
              <a:t>‹#›</a:t>
            </a:fld>
            <a:endParaRPr lang="en-GB"/>
          </a:p>
        </p:txBody>
      </p:sp>
    </p:spTree>
    <p:extLst>
      <p:ext uri="{BB962C8B-B14F-4D97-AF65-F5344CB8AC3E}">
        <p14:creationId xmlns:p14="http://schemas.microsoft.com/office/powerpoint/2010/main" val="251173251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8958A839-8513-F941-89DA-6DDE8B814DB0}"/>
              </a:ext>
            </a:extLst>
          </p:cNvPr>
          <p:cNvGrpSpPr>
            <a:grpSpLocks/>
          </p:cNvGrpSpPr>
          <p:nvPr/>
        </p:nvGrpSpPr>
        <p:grpSpPr bwMode="auto">
          <a:xfrm>
            <a:off x="0" y="0"/>
            <a:ext cx="8458200" cy="5943600"/>
            <a:chOff x="0" y="0"/>
            <a:chExt cx="5328" cy="3744"/>
          </a:xfrm>
        </p:grpSpPr>
        <p:sp>
          <p:nvSpPr>
            <p:cNvPr id="5" name="Freeform 1027">
              <a:extLst>
                <a:ext uri="{FF2B5EF4-FFF2-40B4-BE49-F238E27FC236}">
                  <a16:creationId xmlns:a16="http://schemas.microsoft.com/office/drawing/2014/main" id="{DDA58465-10FD-D248-A213-49950F4BF1B8}"/>
                </a:ext>
              </a:extLst>
            </p:cNvPr>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 name="Freeform 1028">
              <a:extLst>
                <a:ext uri="{FF2B5EF4-FFF2-40B4-BE49-F238E27FC236}">
                  <a16:creationId xmlns:a16="http://schemas.microsoft.com/office/drawing/2014/main" id="{82BB27D2-13E7-FC45-B57F-1A6750AFFEE9}"/>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a:extLst>
              <a:ext uri="{FF2B5EF4-FFF2-40B4-BE49-F238E27FC236}">
                <a16:creationId xmlns:a16="http://schemas.microsoft.com/office/drawing/2014/main" id="{E7446FAD-F468-BB4E-A013-5BF32AA87B0A}"/>
              </a:ext>
            </a:extLst>
          </p:cNvPr>
          <p:cNvSpPr>
            <a:spLocks noGrp="1" noChangeArrowheads="1"/>
          </p:cNvSpPr>
          <p:nvPr>
            <p:ph type="dt" sz="quarter" idx="10"/>
          </p:nvPr>
        </p:nvSpPr>
        <p:spPr/>
        <p:txBody>
          <a:bodyPr/>
          <a:lstStyle>
            <a:lvl1pPr>
              <a:defRPr/>
            </a:lvl1pPr>
          </a:lstStyle>
          <a:p>
            <a:pPr>
              <a:defRPr/>
            </a:pPr>
            <a:endParaRPr lang="en-US"/>
          </a:p>
        </p:txBody>
      </p:sp>
      <p:sp>
        <p:nvSpPr>
          <p:cNvPr id="8" name="Rectangle 1031">
            <a:extLst>
              <a:ext uri="{FF2B5EF4-FFF2-40B4-BE49-F238E27FC236}">
                <a16:creationId xmlns:a16="http://schemas.microsoft.com/office/drawing/2014/main" id="{23FF4A18-768C-4544-B7FF-D4A8DAF2F575}"/>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1032">
            <a:extLst>
              <a:ext uri="{FF2B5EF4-FFF2-40B4-BE49-F238E27FC236}">
                <a16:creationId xmlns:a16="http://schemas.microsoft.com/office/drawing/2014/main" id="{875A44C6-7929-7849-9CFE-C3823275B2F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8B8AC26-E0AB-6A43-AE28-799689B20B92}" type="slidenum">
              <a:rPr lang="en-US" altLang="en-US" smtClean="0"/>
              <a:pPr/>
              <a:t>‹#›</a:t>
            </a:fld>
            <a:endParaRPr lang="en-US" altLang="en-US" dirty="0"/>
          </a:p>
        </p:txBody>
      </p:sp>
    </p:spTree>
    <p:extLst>
      <p:ext uri="{BB962C8B-B14F-4D97-AF65-F5344CB8AC3E}">
        <p14:creationId xmlns:p14="http://schemas.microsoft.com/office/powerpoint/2010/main" val="341883182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4C2BD26D-D077-E347-823E-58C6B4D0884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0ADACBC2-5342-804C-8214-81495A7EB6E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3149BEAF-8E4B-3B41-A514-167F41E2B5A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38CE79F-B4EB-0049-9096-6BE86C00D686}" type="slidenum">
              <a:rPr lang="en-US" altLang="en-US" smtClean="0"/>
              <a:pPr/>
              <a:t>‹#›</a:t>
            </a:fld>
            <a:endParaRPr lang="en-US" altLang="en-US" dirty="0"/>
          </a:p>
        </p:txBody>
      </p:sp>
    </p:spTree>
    <p:extLst>
      <p:ext uri="{BB962C8B-B14F-4D97-AF65-F5344CB8AC3E}">
        <p14:creationId xmlns:p14="http://schemas.microsoft.com/office/powerpoint/2010/main" val="4122027516"/>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3EF46F6B-DED9-7842-AD5F-ABD15F3DFC0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34B337BC-90C0-0840-87FD-114AEBF2408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FF1131CB-09BA-F04A-A776-D146190CEFE5}"/>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B3BBE3B-9E44-EB4F-878F-91232498967F}" type="slidenum">
              <a:rPr lang="en-US" altLang="en-US" smtClean="0"/>
              <a:pPr/>
              <a:t>‹#›</a:t>
            </a:fld>
            <a:endParaRPr lang="en-US" altLang="en-US" dirty="0"/>
          </a:p>
        </p:txBody>
      </p:sp>
    </p:spTree>
    <p:extLst>
      <p:ext uri="{BB962C8B-B14F-4D97-AF65-F5344CB8AC3E}">
        <p14:creationId xmlns:p14="http://schemas.microsoft.com/office/powerpoint/2010/main" val="127576803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B8B88FAC-500D-D241-9D9B-F1A1B8740012}"/>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B8C832DA-200A-C649-B490-5230CD98A9B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93AC9A80-897F-2741-A430-2D2271FC3816}"/>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31EDB5A8-1175-694D-A033-74A042203000}" type="slidenum">
              <a:rPr lang="en-US" altLang="en-US" smtClean="0"/>
              <a:pPr/>
              <a:t>‹#›</a:t>
            </a:fld>
            <a:endParaRPr lang="en-US" altLang="en-US" dirty="0"/>
          </a:p>
        </p:txBody>
      </p:sp>
    </p:spTree>
    <p:extLst>
      <p:ext uri="{BB962C8B-B14F-4D97-AF65-F5344CB8AC3E}">
        <p14:creationId xmlns:p14="http://schemas.microsoft.com/office/powerpoint/2010/main" val="165701936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E89D00ED-987F-B946-A1C5-019F70F93DAB}"/>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8">
            <a:extLst>
              <a:ext uri="{FF2B5EF4-FFF2-40B4-BE49-F238E27FC236}">
                <a16:creationId xmlns:a16="http://schemas.microsoft.com/office/drawing/2014/main" id="{C5763A20-F248-1C40-81C9-17BB2F0C3FD7}"/>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9">
            <a:extLst>
              <a:ext uri="{FF2B5EF4-FFF2-40B4-BE49-F238E27FC236}">
                <a16:creationId xmlns:a16="http://schemas.microsoft.com/office/drawing/2014/main" id="{ABC939A9-27F3-7C4E-9600-9BA9F6ED397B}"/>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F62830B4-695D-BB4F-A054-2069C657B948}" type="slidenum">
              <a:rPr lang="en-US" altLang="en-US" smtClean="0"/>
              <a:pPr/>
              <a:t>‹#›</a:t>
            </a:fld>
            <a:endParaRPr lang="en-US" altLang="en-US" dirty="0"/>
          </a:p>
        </p:txBody>
      </p:sp>
    </p:spTree>
    <p:extLst>
      <p:ext uri="{BB962C8B-B14F-4D97-AF65-F5344CB8AC3E}">
        <p14:creationId xmlns:p14="http://schemas.microsoft.com/office/powerpoint/2010/main" val="406959494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74BAE7D8-0EC4-FC49-AFE1-ED5914F7A37E}"/>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3A3CB4D3-3B08-0E44-B386-F6D0151E7C0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CECDAB83-ACCE-8043-AF39-64B94928F097}"/>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B212DD6E-9601-064E-B144-D55D757C059B}" type="slidenum">
              <a:rPr lang="en-US" altLang="en-US" smtClean="0"/>
              <a:pPr/>
              <a:t>‹#›</a:t>
            </a:fld>
            <a:endParaRPr lang="en-US" altLang="en-US" dirty="0"/>
          </a:p>
        </p:txBody>
      </p:sp>
    </p:spTree>
    <p:extLst>
      <p:ext uri="{BB962C8B-B14F-4D97-AF65-F5344CB8AC3E}">
        <p14:creationId xmlns:p14="http://schemas.microsoft.com/office/powerpoint/2010/main" val="1139816238"/>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51306003-6F1D-0048-B62B-2B582BA9B8F9}"/>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8">
            <a:extLst>
              <a:ext uri="{FF2B5EF4-FFF2-40B4-BE49-F238E27FC236}">
                <a16:creationId xmlns:a16="http://schemas.microsoft.com/office/drawing/2014/main" id="{04401714-73E1-CA49-82CA-DBEC50CBD069}"/>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00FEB030-ED91-644E-BBBE-B45257FB2A1F}"/>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BDAFC91C-7BAA-694A-B43F-7100E7F4A33A}" type="slidenum">
              <a:rPr lang="en-US" altLang="en-US" smtClean="0"/>
              <a:pPr/>
              <a:t>‹#›</a:t>
            </a:fld>
            <a:endParaRPr lang="en-US" altLang="en-US" dirty="0"/>
          </a:p>
        </p:txBody>
      </p:sp>
    </p:spTree>
    <p:extLst>
      <p:ext uri="{BB962C8B-B14F-4D97-AF65-F5344CB8AC3E}">
        <p14:creationId xmlns:p14="http://schemas.microsoft.com/office/powerpoint/2010/main" val="171758586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372AF880-751D-5648-AAC0-EE5B32032CE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4E9211FD-4A8D-544E-94D6-E2742433AF3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B63B28BC-AFC2-5845-9D8B-0AA021C75CC4}"/>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ECD52707-4A7B-214E-8596-E0E43BCE81AB}" type="slidenum">
              <a:rPr lang="en-US" altLang="en-US" smtClean="0"/>
              <a:pPr/>
              <a:t>‹#›</a:t>
            </a:fld>
            <a:endParaRPr lang="en-US" altLang="en-US" dirty="0"/>
          </a:p>
        </p:txBody>
      </p:sp>
    </p:spTree>
    <p:extLst>
      <p:ext uri="{BB962C8B-B14F-4D97-AF65-F5344CB8AC3E}">
        <p14:creationId xmlns:p14="http://schemas.microsoft.com/office/powerpoint/2010/main" val="358115950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76C83732-5ED3-BF4A-9CF7-3C5D66230C34}"/>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E9817CA5-E852-C849-B66C-81A0A29B8906}"/>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57B53118-9FAB-D74B-8BFC-BDB91D07DCEB}"/>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36BC67B-FF31-B646-BEEC-5305E1444712}" type="slidenum">
              <a:rPr lang="en-US" altLang="en-US" smtClean="0"/>
              <a:pPr/>
              <a:t>‹#›</a:t>
            </a:fld>
            <a:endParaRPr lang="en-US" altLang="en-US" dirty="0"/>
          </a:p>
        </p:txBody>
      </p:sp>
    </p:spTree>
    <p:extLst>
      <p:ext uri="{BB962C8B-B14F-4D97-AF65-F5344CB8AC3E}">
        <p14:creationId xmlns:p14="http://schemas.microsoft.com/office/powerpoint/2010/main" val="833490132"/>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C25D2378-D1FF-C04D-BDEF-CB12E3ED31D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124A8838-E671-C741-8198-434673F6410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B5529CFA-9D72-4F43-A202-5A9CC47F132E}"/>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82654C8A-8C1B-A644-8AAA-8DAAC84F561E}" type="slidenum">
              <a:rPr lang="en-US" altLang="en-US" smtClean="0"/>
              <a:pPr/>
              <a:t>‹#›</a:t>
            </a:fld>
            <a:endParaRPr lang="en-US" altLang="en-US" dirty="0"/>
          </a:p>
        </p:txBody>
      </p:sp>
    </p:spTree>
    <p:extLst>
      <p:ext uri="{BB962C8B-B14F-4D97-AF65-F5344CB8AC3E}">
        <p14:creationId xmlns:p14="http://schemas.microsoft.com/office/powerpoint/2010/main" val="21735552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9DDE853-45D2-B447-9140-1D9159914E8B}" type="slidenum">
              <a:rPr lang="en-GB"/>
              <a:pPr>
                <a:defRPr/>
              </a:pPr>
              <a:t>‹#›</a:t>
            </a:fld>
            <a:endParaRPr lang="en-GB"/>
          </a:p>
        </p:txBody>
      </p:sp>
    </p:spTree>
    <p:extLst>
      <p:ext uri="{BB962C8B-B14F-4D97-AF65-F5344CB8AC3E}">
        <p14:creationId xmlns:p14="http://schemas.microsoft.com/office/powerpoint/2010/main" val="609130045"/>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31E9DDB-BA74-CD4C-B90E-07B1D07BBA03}"/>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C9BCDE1B-2657-0F4F-A5A5-3FD92D04506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6CFAB240-8873-B54E-B604-35EDD7EC9CDF}"/>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8559B037-75D0-1F4E-8914-2218A8857B49}" type="slidenum">
              <a:rPr lang="en-US" altLang="en-US" smtClean="0"/>
              <a:pPr/>
              <a:t>‹#›</a:t>
            </a:fld>
            <a:endParaRPr lang="en-US" altLang="en-US" dirty="0"/>
          </a:p>
        </p:txBody>
      </p:sp>
    </p:spTree>
    <p:extLst>
      <p:ext uri="{BB962C8B-B14F-4D97-AF65-F5344CB8AC3E}">
        <p14:creationId xmlns:p14="http://schemas.microsoft.com/office/powerpoint/2010/main" val="1717101358"/>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3B7A5E49-9D94-D043-A8D6-F72C56AD9C1F}"/>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B4B7B3DC-B988-5444-A4B7-CF4FDD1252DA}"/>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4977005A-4D66-2947-B217-75924629253F}"/>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E49BF52-8AC6-A245-9A7D-3F79937E087A}" type="slidenum">
              <a:rPr lang="en-US" altLang="en-US" smtClean="0"/>
              <a:pPr/>
              <a:t>‹#›</a:t>
            </a:fld>
            <a:endParaRPr lang="en-US" altLang="en-US" dirty="0"/>
          </a:p>
        </p:txBody>
      </p:sp>
    </p:spTree>
    <p:extLst>
      <p:ext uri="{BB962C8B-B14F-4D97-AF65-F5344CB8AC3E}">
        <p14:creationId xmlns:p14="http://schemas.microsoft.com/office/powerpoint/2010/main" val="374464411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100BEA2F-C7F0-4340-B808-355BE723AD7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7BC7490E-8553-CE4D-80C3-6224B19C809A}"/>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1D5EC1BF-0A6A-0D46-BDC8-5DE9F0B5424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7C548402-6F6F-6E4D-AA1E-3C31466715B9}" type="slidenum">
              <a:rPr lang="en-US" altLang="en-US" smtClean="0"/>
              <a:pPr/>
              <a:t>‹#›</a:t>
            </a:fld>
            <a:endParaRPr lang="en-US" altLang="en-US" dirty="0"/>
          </a:p>
        </p:txBody>
      </p:sp>
    </p:spTree>
    <p:extLst>
      <p:ext uri="{BB962C8B-B14F-4D97-AF65-F5344CB8AC3E}">
        <p14:creationId xmlns:p14="http://schemas.microsoft.com/office/powerpoint/2010/main" val="848559270"/>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a:extLst>
              <a:ext uri="{FF2B5EF4-FFF2-40B4-BE49-F238E27FC236}">
                <a16:creationId xmlns:a16="http://schemas.microsoft.com/office/drawing/2014/main" id="{7EC9E577-8810-ED43-B368-76EF9AA5C993}"/>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a:extLst>
              <a:ext uri="{FF2B5EF4-FFF2-40B4-BE49-F238E27FC236}">
                <a16:creationId xmlns:a16="http://schemas.microsoft.com/office/drawing/2014/main" id="{13E4F465-AD96-E748-9CE3-D80C3EA17A71}"/>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a:extLst>
              <a:ext uri="{FF2B5EF4-FFF2-40B4-BE49-F238E27FC236}">
                <a16:creationId xmlns:a16="http://schemas.microsoft.com/office/drawing/2014/main" id="{5FF3B96E-C7CD-3542-8F3A-5F046E0EA244}"/>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7C9CA341-1C99-BB44-B446-4473C9E3EB57}" type="slidenum">
              <a:rPr lang="en-US" altLang="en-US"/>
              <a:pPr/>
              <a:t>‹#›</a:t>
            </a:fld>
            <a:endParaRPr lang="en-US" altLang="en-US"/>
          </a:p>
        </p:txBody>
      </p:sp>
    </p:spTree>
    <p:extLst>
      <p:ext uri="{BB962C8B-B14F-4D97-AF65-F5344CB8AC3E}">
        <p14:creationId xmlns:p14="http://schemas.microsoft.com/office/powerpoint/2010/main" val="147895118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a:extLst>
              <a:ext uri="{FF2B5EF4-FFF2-40B4-BE49-F238E27FC236}">
                <a16:creationId xmlns:a16="http://schemas.microsoft.com/office/drawing/2014/main" id="{70D18BF3-6935-D04D-9ABB-E0DF5F17F25B}"/>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a:extLst>
              <a:ext uri="{FF2B5EF4-FFF2-40B4-BE49-F238E27FC236}">
                <a16:creationId xmlns:a16="http://schemas.microsoft.com/office/drawing/2014/main" id="{FAC26CC5-0A7D-E64E-A0B8-6DC7747AD118}"/>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a:extLst>
              <a:ext uri="{FF2B5EF4-FFF2-40B4-BE49-F238E27FC236}">
                <a16:creationId xmlns:a16="http://schemas.microsoft.com/office/drawing/2014/main" id="{6D828744-6019-6143-9696-F1CB19A545EA}"/>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629C3CFA-EA82-9E40-97B9-4192DC9A3DAA}" type="slidenum">
              <a:rPr lang="en-US" altLang="en-US"/>
              <a:pPr/>
              <a:t>‹#›</a:t>
            </a:fld>
            <a:endParaRPr lang="en-US" altLang="en-US"/>
          </a:p>
        </p:txBody>
      </p:sp>
    </p:spTree>
    <p:extLst>
      <p:ext uri="{BB962C8B-B14F-4D97-AF65-F5344CB8AC3E}">
        <p14:creationId xmlns:p14="http://schemas.microsoft.com/office/powerpoint/2010/main" val="87301947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9D27739-866D-4947-93A8-9FB8A43C49DF}"/>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C7E96D3E-EA9F-7643-9BAF-E42CB8862078}"/>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6" name="Freeform 4">
              <a:extLst>
                <a:ext uri="{FF2B5EF4-FFF2-40B4-BE49-F238E27FC236}">
                  <a16:creationId xmlns:a16="http://schemas.microsoft.com/office/drawing/2014/main" id="{55D0AC4C-AD96-C344-8D80-B33028428996}"/>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7" name="Freeform 5">
              <a:extLst>
                <a:ext uri="{FF2B5EF4-FFF2-40B4-BE49-F238E27FC236}">
                  <a16:creationId xmlns:a16="http://schemas.microsoft.com/office/drawing/2014/main" id="{665B6A71-C533-E34E-946E-4A549B08B33B}"/>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 name="Freeform 6">
              <a:extLst>
                <a:ext uri="{FF2B5EF4-FFF2-40B4-BE49-F238E27FC236}">
                  <a16:creationId xmlns:a16="http://schemas.microsoft.com/office/drawing/2014/main" id="{6DF5E471-7DF3-C242-B475-DE4D7CF4081D}"/>
                </a:ext>
              </a:extLst>
            </p:cNvPr>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804AEDD4-9ADE-DB49-90C8-3449BAD60341}"/>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0" name="Freeform 8">
              <a:extLst>
                <a:ext uri="{FF2B5EF4-FFF2-40B4-BE49-F238E27FC236}">
                  <a16:creationId xmlns:a16="http://schemas.microsoft.com/office/drawing/2014/main" id="{A6E2F816-4076-7348-A79F-A7B8BA0CB73A}"/>
                </a:ext>
              </a:extLst>
            </p:cNvPr>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EA1F2925-0339-9E4F-A0C5-BD50612B87FF}"/>
                </a:ext>
              </a:extLst>
            </p:cNvPr>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2C54276C-9621-A446-864F-937566E25EE6}"/>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3" name="Freeform 11">
              <a:extLst>
                <a:ext uri="{FF2B5EF4-FFF2-40B4-BE49-F238E27FC236}">
                  <a16:creationId xmlns:a16="http://schemas.microsoft.com/office/drawing/2014/main" id="{D1DEE972-06D7-9E4D-B811-9358CC35BC8A}"/>
                </a:ext>
              </a:extLst>
            </p:cNvPr>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1C5CB9E6-D43C-BE47-BFF7-BC33FE67F9AC}"/>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5" name="Freeform 13">
              <a:extLst>
                <a:ext uri="{FF2B5EF4-FFF2-40B4-BE49-F238E27FC236}">
                  <a16:creationId xmlns:a16="http://schemas.microsoft.com/office/drawing/2014/main" id="{DEA18587-C427-DC4F-89BB-887D15BE93FF}"/>
                </a:ext>
              </a:extLst>
            </p:cNvPr>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a:extLst>
                <a:ext uri="{FF2B5EF4-FFF2-40B4-BE49-F238E27FC236}">
                  <a16:creationId xmlns:a16="http://schemas.microsoft.com/office/drawing/2014/main" id="{E635475B-80DA-274F-8446-9FFBAC6F1A64}"/>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7" name="Freeform 15">
              <a:extLst>
                <a:ext uri="{FF2B5EF4-FFF2-40B4-BE49-F238E27FC236}">
                  <a16:creationId xmlns:a16="http://schemas.microsoft.com/office/drawing/2014/main" id="{7BBC2ABE-F92E-3942-B53F-18B1C26A284D}"/>
                </a:ext>
              </a:extLst>
            </p:cNvPr>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a:extLst>
                <a:ext uri="{FF2B5EF4-FFF2-40B4-BE49-F238E27FC236}">
                  <a16:creationId xmlns:a16="http://schemas.microsoft.com/office/drawing/2014/main" id="{F47958DA-2684-6642-9D73-45B76FE49C55}"/>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9" name="Freeform 17">
              <a:extLst>
                <a:ext uri="{FF2B5EF4-FFF2-40B4-BE49-F238E27FC236}">
                  <a16:creationId xmlns:a16="http://schemas.microsoft.com/office/drawing/2014/main" id="{6D3E1EC2-B982-754F-8324-A3A8ABE143F5}"/>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 name="Freeform 18">
              <a:extLst>
                <a:ext uri="{FF2B5EF4-FFF2-40B4-BE49-F238E27FC236}">
                  <a16:creationId xmlns:a16="http://schemas.microsoft.com/office/drawing/2014/main" id="{261892D9-7799-744F-96D6-D7BD6ECD9D81}"/>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1" name="Freeform 19">
              <a:extLst>
                <a:ext uri="{FF2B5EF4-FFF2-40B4-BE49-F238E27FC236}">
                  <a16:creationId xmlns:a16="http://schemas.microsoft.com/office/drawing/2014/main" id="{EC7456E0-E26B-6942-A6DF-0608BEEBC46E}"/>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6278109B-C5B9-4142-B7D6-106B864B3799}"/>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3" name="Freeform 21">
              <a:extLst>
                <a:ext uri="{FF2B5EF4-FFF2-40B4-BE49-F238E27FC236}">
                  <a16:creationId xmlns:a16="http://schemas.microsoft.com/office/drawing/2014/main" id="{51576D98-0ABB-3C42-9081-345902AFB062}"/>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6D9051CA-D8CA-2446-ABBC-2DF15A51343A}"/>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5" name="Freeform 23">
              <a:extLst>
                <a:ext uri="{FF2B5EF4-FFF2-40B4-BE49-F238E27FC236}">
                  <a16:creationId xmlns:a16="http://schemas.microsoft.com/office/drawing/2014/main" id="{4F1FA322-E3CB-BC4C-8CED-C2560E919C68}"/>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6" name="Freeform 24">
              <a:extLst>
                <a:ext uri="{FF2B5EF4-FFF2-40B4-BE49-F238E27FC236}">
                  <a16:creationId xmlns:a16="http://schemas.microsoft.com/office/drawing/2014/main" id="{88CF5E2E-55DC-2A47-935A-FDFA5C03DED1}"/>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7" name="Freeform 25">
              <a:extLst>
                <a:ext uri="{FF2B5EF4-FFF2-40B4-BE49-F238E27FC236}">
                  <a16:creationId xmlns:a16="http://schemas.microsoft.com/office/drawing/2014/main" id="{7628BFD6-9C2B-4041-899A-7EF18952A8AE}"/>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9CFCE6B4-3720-B246-95AE-FC26C32EC4F5}"/>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9" name="Freeform 27">
              <a:extLst>
                <a:ext uri="{FF2B5EF4-FFF2-40B4-BE49-F238E27FC236}">
                  <a16:creationId xmlns:a16="http://schemas.microsoft.com/office/drawing/2014/main" id="{BA879AB1-87CF-BB49-886F-4EB5C8456D31}"/>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0" name="Freeform 28">
              <a:extLst>
                <a:ext uri="{FF2B5EF4-FFF2-40B4-BE49-F238E27FC236}">
                  <a16:creationId xmlns:a16="http://schemas.microsoft.com/office/drawing/2014/main" id="{0BB6D31F-2CEC-B343-9FF4-FA488DB7FB84}"/>
                </a:ext>
              </a:extLst>
            </p:cNvPr>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C2263816-D664-F44D-A50D-907EFD0FA77E}"/>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2" name="Freeform 30">
              <a:extLst>
                <a:ext uri="{FF2B5EF4-FFF2-40B4-BE49-F238E27FC236}">
                  <a16:creationId xmlns:a16="http://schemas.microsoft.com/office/drawing/2014/main" id="{4BF67BDA-38D0-DE48-A3BC-0C149139174D}"/>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329AEDD7-D370-2845-8831-28D59BBF3108}"/>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4" name="Freeform 32">
              <a:extLst>
                <a:ext uri="{FF2B5EF4-FFF2-40B4-BE49-F238E27FC236}">
                  <a16:creationId xmlns:a16="http://schemas.microsoft.com/office/drawing/2014/main" id="{28DA5089-6327-0C4A-B53B-4C78FD352AC8}"/>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5" name="Freeform 33">
              <a:extLst>
                <a:ext uri="{FF2B5EF4-FFF2-40B4-BE49-F238E27FC236}">
                  <a16:creationId xmlns:a16="http://schemas.microsoft.com/office/drawing/2014/main" id="{3B5FECFD-04A2-F348-AC9D-4EB3F2EC8667}"/>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6" name="Freeform 34">
              <a:extLst>
                <a:ext uri="{FF2B5EF4-FFF2-40B4-BE49-F238E27FC236}">
                  <a16:creationId xmlns:a16="http://schemas.microsoft.com/office/drawing/2014/main" id="{50E8D522-09DB-5540-A1CB-3024A151AABC}"/>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7" name="Freeform 35">
              <a:extLst>
                <a:ext uri="{FF2B5EF4-FFF2-40B4-BE49-F238E27FC236}">
                  <a16:creationId xmlns:a16="http://schemas.microsoft.com/office/drawing/2014/main" id="{78D32AD4-A28C-114D-8815-E5ADB45BA4E7}"/>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8" name="Freeform 36">
              <a:extLst>
                <a:ext uri="{FF2B5EF4-FFF2-40B4-BE49-F238E27FC236}">
                  <a16:creationId xmlns:a16="http://schemas.microsoft.com/office/drawing/2014/main" id="{D8C5FB94-AE8A-EF4C-B399-E3C9A4A47194}"/>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 name="Freeform 37">
              <a:extLst>
                <a:ext uri="{FF2B5EF4-FFF2-40B4-BE49-F238E27FC236}">
                  <a16:creationId xmlns:a16="http://schemas.microsoft.com/office/drawing/2014/main" id="{41B24DED-481A-8A42-9381-8A5A86E2486B}"/>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0" name="Freeform 38">
              <a:extLst>
                <a:ext uri="{FF2B5EF4-FFF2-40B4-BE49-F238E27FC236}">
                  <a16:creationId xmlns:a16="http://schemas.microsoft.com/office/drawing/2014/main" id="{1155A19A-BD8B-D34C-8C79-4A354D7E3CC4}"/>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41" name="Group 39">
              <a:extLst>
                <a:ext uri="{FF2B5EF4-FFF2-40B4-BE49-F238E27FC236}">
                  <a16:creationId xmlns:a16="http://schemas.microsoft.com/office/drawing/2014/main" id="{D1B09ABC-329F-CF49-B873-9B70D3C86739}"/>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EF38D550-111E-9B45-AF32-8D39EB182873}"/>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3" name="Freeform 41">
                <a:extLst>
                  <a:ext uri="{FF2B5EF4-FFF2-40B4-BE49-F238E27FC236}">
                    <a16:creationId xmlns:a16="http://schemas.microsoft.com/office/drawing/2014/main" id="{3D959E16-219D-A043-B985-52F8D29AF971}"/>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b="1" i="0">
                <a:latin typeface="Arial" panose="020B0604020202020204" pitchFamily="34" charset="0"/>
              </a:defRPr>
            </a:lvl1pPr>
          </a:lstStyle>
          <a:p>
            <a:r>
              <a:rPr lang="en-US" dirty="0"/>
              <a:t>Click to edit Master subtitle style</a:t>
            </a:r>
          </a:p>
        </p:txBody>
      </p:sp>
      <p:sp>
        <p:nvSpPr>
          <p:cNvPr id="44" name="Rectangle 44">
            <a:extLst>
              <a:ext uri="{FF2B5EF4-FFF2-40B4-BE49-F238E27FC236}">
                <a16:creationId xmlns:a16="http://schemas.microsoft.com/office/drawing/2014/main" id="{94C6E882-5E28-574C-AD05-4780F3ED347F}"/>
              </a:ext>
            </a:extLst>
          </p:cNvPr>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a:extLst>
              <a:ext uri="{FF2B5EF4-FFF2-40B4-BE49-F238E27FC236}">
                <a16:creationId xmlns:a16="http://schemas.microsoft.com/office/drawing/2014/main" id="{3B82894A-0AD0-5149-92B5-2E1A819DA5A5}"/>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a:extLst>
              <a:ext uri="{FF2B5EF4-FFF2-40B4-BE49-F238E27FC236}">
                <a16:creationId xmlns:a16="http://schemas.microsoft.com/office/drawing/2014/main" id="{D7FFB593-F621-7A4B-A86E-88CE93DDB58C}"/>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9431DA93-3A3F-BA4F-BABD-8D9C966B1BBC}" type="slidenum">
              <a:rPr lang="en-US" altLang="en-US"/>
              <a:pPr/>
              <a:t>‹#›</a:t>
            </a:fld>
            <a:endParaRPr lang="en-US" altLang="en-US"/>
          </a:p>
        </p:txBody>
      </p:sp>
    </p:spTree>
    <p:extLst>
      <p:ext uri="{BB962C8B-B14F-4D97-AF65-F5344CB8AC3E}">
        <p14:creationId xmlns:p14="http://schemas.microsoft.com/office/powerpoint/2010/main" val="3199603111"/>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293718590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272759203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24090368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a:lvl1pPr>
          </a:lstStyle>
          <a:p>
            <a:r>
              <a:rPr lang="en-US"/>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3166ECBB-E540-3446-82B5-CDC0B9890D3B}" type="slidenum">
              <a:rPr lang="en-US"/>
              <a:pPr>
                <a:defRPr/>
              </a:pPr>
              <a:t>‹#›</a:t>
            </a:fld>
            <a:endParaRPr lang="en-US"/>
          </a:p>
        </p:txBody>
      </p:sp>
    </p:spTree>
    <p:extLst>
      <p:ext uri="{BB962C8B-B14F-4D97-AF65-F5344CB8AC3E}">
        <p14:creationId xmlns:p14="http://schemas.microsoft.com/office/powerpoint/2010/main" val="350767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b="1" i="0">
                <a:latin typeface="Arial" panose="020B0604020202020204" pitchFamily="34" charset="0"/>
              </a:defRPr>
            </a:lvl1pPr>
          </a:lstStyle>
          <a:p>
            <a:r>
              <a:rPr lang="en-US" dirty="0"/>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3166ECBB-E540-3446-82B5-CDC0B9890D3B}" type="slidenum">
              <a:rPr lang="en-US"/>
              <a:pPr>
                <a:defRPr/>
              </a:pPr>
              <a:t>‹#›</a:t>
            </a:fld>
            <a:endParaRPr lang="en-US"/>
          </a:p>
        </p:txBody>
      </p:sp>
    </p:spTree>
    <p:extLst>
      <p:ext uri="{BB962C8B-B14F-4D97-AF65-F5344CB8AC3E}">
        <p14:creationId xmlns:p14="http://schemas.microsoft.com/office/powerpoint/2010/main" val="253525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3C4FFC8F-FD21-DB42-A796-4CEC668A8419}" type="slidenum">
              <a:rPr lang="en-US"/>
              <a:pPr>
                <a:defRPr/>
              </a:pPr>
              <a:t>‹#›</a:t>
            </a:fld>
            <a:endParaRPr lang="en-US"/>
          </a:p>
        </p:txBody>
      </p:sp>
    </p:spTree>
    <p:extLst>
      <p:ext uri="{BB962C8B-B14F-4D97-AF65-F5344CB8AC3E}">
        <p14:creationId xmlns:p14="http://schemas.microsoft.com/office/powerpoint/2010/main" val="225209777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92851081-6DB4-4847-8928-224EE49146D0}" type="slidenum">
              <a:rPr lang="en-US"/>
              <a:pPr>
                <a:defRPr/>
              </a:pPr>
              <a:t>‹#›</a:t>
            </a:fld>
            <a:endParaRPr lang="en-US"/>
          </a:p>
        </p:txBody>
      </p:sp>
    </p:spTree>
    <p:extLst>
      <p:ext uri="{BB962C8B-B14F-4D97-AF65-F5344CB8AC3E}">
        <p14:creationId xmlns:p14="http://schemas.microsoft.com/office/powerpoint/2010/main" val="86098167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520F70F9-A671-7544-B4A9-A314E60C520E}" type="slidenum">
              <a:rPr lang="en-US"/>
              <a:pPr>
                <a:defRPr/>
              </a:pPr>
              <a:t>‹#›</a:t>
            </a:fld>
            <a:endParaRPr lang="en-US"/>
          </a:p>
        </p:txBody>
      </p:sp>
    </p:spTree>
    <p:extLst>
      <p:ext uri="{BB962C8B-B14F-4D97-AF65-F5344CB8AC3E}">
        <p14:creationId xmlns:p14="http://schemas.microsoft.com/office/powerpoint/2010/main" val="663153447"/>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F5AFF733-D6AA-B841-81A2-F560E119D524}" type="slidenum">
              <a:rPr lang="en-US"/>
              <a:pPr>
                <a:defRPr/>
              </a:pPr>
              <a:t>‹#›</a:t>
            </a:fld>
            <a:endParaRPr lang="en-US"/>
          </a:p>
        </p:txBody>
      </p:sp>
    </p:spTree>
    <p:extLst>
      <p:ext uri="{BB962C8B-B14F-4D97-AF65-F5344CB8AC3E}">
        <p14:creationId xmlns:p14="http://schemas.microsoft.com/office/powerpoint/2010/main" val="51997093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EAAF1A39-5CE4-F743-A6E4-66D854D85A23}" type="slidenum">
              <a:rPr lang="en-US"/>
              <a:pPr>
                <a:defRPr/>
              </a:pPr>
              <a:t>‹#›</a:t>
            </a:fld>
            <a:endParaRPr lang="en-US"/>
          </a:p>
        </p:txBody>
      </p:sp>
    </p:spTree>
    <p:extLst>
      <p:ext uri="{BB962C8B-B14F-4D97-AF65-F5344CB8AC3E}">
        <p14:creationId xmlns:p14="http://schemas.microsoft.com/office/powerpoint/2010/main" val="348969524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D697D32-A2E1-3145-882C-4E23147E6227}" type="slidenum">
              <a:rPr lang="en-US"/>
              <a:pPr>
                <a:defRPr/>
              </a:pPr>
              <a:t>‹#›</a:t>
            </a:fld>
            <a:endParaRPr lang="en-US"/>
          </a:p>
        </p:txBody>
      </p:sp>
    </p:spTree>
    <p:extLst>
      <p:ext uri="{BB962C8B-B14F-4D97-AF65-F5344CB8AC3E}">
        <p14:creationId xmlns:p14="http://schemas.microsoft.com/office/powerpoint/2010/main" val="830511175"/>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B48EC420-89FB-1D45-B0DB-377DF92D3AB0}" type="slidenum">
              <a:rPr lang="en-US"/>
              <a:pPr>
                <a:defRPr/>
              </a:pPr>
              <a:t>‹#›</a:t>
            </a:fld>
            <a:endParaRPr lang="en-US"/>
          </a:p>
        </p:txBody>
      </p:sp>
    </p:spTree>
    <p:extLst>
      <p:ext uri="{BB962C8B-B14F-4D97-AF65-F5344CB8AC3E}">
        <p14:creationId xmlns:p14="http://schemas.microsoft.com/office/powerpoint/2010/main" val="184518009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95D94004-341F-6C4E-AF59-2AAA3FEEB3D5}" type="slidenum">
              <a:rPr lang="en-US"/>
              <a:pPr>
                <a:defRPr/>
              </a:pPr>
              <a:t>‹#›</a:t>
            </a:fld>
            <a:endParaRPr lang="en-US"/>
          </a:p>
        </p:txBody>
      </p:sp>
    </p:spTree>
    <p:extLst>
      <p:ext uri="{BB962C8B-B14F-4D97-AF65-F5344CB8AC3E}">
        <p14:creationId xmlns:p14="http://schemas.microsoft.com/office/powerpoint/2010/main" val="120993911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4B591AF2-4804-C840-A19C-A12B8EE212D2}" type="slidenum">
              <a:rPr lang="en-US"/>
              <a:pPr>
                <a:defRPr/>
              </a:pPr>
              <a:t>‹#›</a:t>
            </a:fld>
            <a:endParaRPr lang="en-US"/>
          </a:p>
        </p:txBody>
      </p:sp>
    </p:spTree>
    <p:extLst>
      <p:ext uri="{BB962C8B-B14F-4D97-AF65-F5344CB8AC3E}">
        <p14:creationId xmlns:p14="http://schemas.microsoft.com/office/powerpoint/2010/main" val="413772033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863DDE02-9475-9743-966B-06C2B8EAD842}" type="slidenum">
              <a:rPr lang="en-US"/>
              <a:pPr>
                <a:defRPr/>
              </a:pPr>
              <a:t>‹#›</a:t>
            </a:fld>
            <a:endParaRPr lang="en-US"/>
          </a:p>
        </p:txBody>
      </p:sp>
    </p:spTree>
    <p:extLst>
      <p:ext uri="{BB962C8B-B14F-4D97-AF65-F5344CB8AC3E}">
        <p14:creationId xmlns:p14="http://schemas.microsoft.com/office/powerpoint/2010/main" val="9687661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3C4FFC8F-FD21-DB42-A796-4CEC668A8419}" type="slidenum">
              <a:rPr lang="en-US"/>
              <a:pPr>
                <a:defRPr/>
              </a:pPr>
              <a:t>‹#›</a:t>
            </a:fld>
            <a:endParaRPr lang="en-US"/>
          </a:p>
        </p:txBody>
      </p:sp>
    </p:spTree>
    <p:extLst>
      <p:ext uri="{BB962C8B-B14F-4D97-AF65-F5344CB8AC3E}">
        <p14:creationId xmlns:p14="http://schemas.microsoft.com/office/powerpoint/2010/main" val="75950060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E332759B-C1EA-184E-BF3E-C4A2736D337D}" type="slidenum">
              <a:rPr lang="en-US"/>
              <a:pPr>
                <a:defRPr/>
              </a:pPr>
              <a:t>‹#›</a:t>
            </a:fld>
            <a:endParaRPr lang="en-US"/>
          </a:p>
        </p:txBody>
      </p:sp>
    </p:spTree>
    <p:extLst>
      <p:ext uri="{BB962C8B-B14F-4D97-AF65-F5344CB8AC3E}">
        <p14:creationId xmlns:p14="http://schemas.microsoft.com/office/powerpoint/2010/main" val="323339982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91EB5614-E1A6-7545-BF86-8B2A31D06179}" type="slidenum">
              <a:rPr lang="en-US"/>
              <a:pPr>
                <a:defRPr/>
              </a:pPr>
              <a:t>‹#›</a:t>
            </a:fld>
            <a:endParaRPr lang="en-US"/>
          </a:p>
        </p:txBody>
      </p:sp>
    </p:spTree>
    <p:extLst>
      <p:ext uri="{BB962C8B-B14F-4D97-AF65-F5344CB8AC3E}">
        <p14:creationId xmlns:p14="http://schemas.microsoft.com/office/powerpoint/2010/main" val="82256967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5DE1F6BC-AF19-6740-8B2C-01782E062E7A}" type="slidenum">
              <a:rPr lang="en-US"/>
              <a:pPr>
                <a:defRPr/>
              </a:pPr>
              <a:t>‹#›</a:t>
            </a:fld>
            <a:endParaRPr lang="en-US"/>
          </a:p>
        </p:txBody>
      </p:sp>
    </p:spTree>
    <p:extLst>
      <p:ext uri="{BB962C8B-B14F-4D97-AF65-F5344CB8AC3E}">
        <p14:creationId xmlns:p14="http://schemas.microsoft.com/office/powerpoint/2010/main" val="33522180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92851081-6DB4-4847-8928-224EE49146D0}" type="slidenum">
              <a:rPr lang="en-US"/>
              <a:pPr>
                <a:defRPr/>
              </a:pPr>
              <a:t>‹#›</a:t>
            </a:fld>
            <a:endParaRPr lang="en-US"/>
          </a:p>
        </p:txBody>
      </p:sp>
    </p:spTree>
    <p:extLst>
      <p:ext uri="{BB962C8B-B14F-4D97-AF65-F5344CB8AC3E}">
        <p14:creationId xmlns:p14="http://schemas.microsoft.com/office/powerpoint/2010/main" val="3380883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7FF8F9-80CD-3444-A10F-30B29C1F1F24}" type="slidenum">
              <a:rPr lang="en-US" smtClean="0"/>
              <a:pPr>
                <a:defRPr/>
              </a:pPr>
              <a:t>‹#›</a:t>
            </a:fld>
            <a:endParaRPr lang="en-US" dirty="0"/>
          </a:p>
        </p:txBody>
      </p:sp>
    </p:spTree>
    <p:extLst>
      <p:ext uri="{BB962C8B-B14F-4D97-AF65-F5344CB8AC3E}">
        <p14:creationId xmlns:p14="http://schemas.microsoft.com/office/powerpoint/2010/main" val="249945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520F70F9-A671-7544-B4A9-A314E60C520E}" type="slidenum">
              <a:rPr lang="en-US"/>
              <a:pPr>
                <a:defRPr/>
              </a:pPr>
              <a:t>‹#›</a:t>
            </a:fld>
            <a:endParaRPr lang="en-US"/>
          </a:p>
        </p:txBody>
      </p:sp>
    </p:spTree>
    <p:extLst>
      <p:ext uri="{BB962C8B-B14F-4D97-AF65-F5344CB8AC3E}">
        <p14:creationId xmlns:p14="http://schemas.microsoft.com/office/powerpoint/2010/main" val="2202641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F5AFF733-D6AA-B841-81A2-F560E119D524}" type="slidenum">
              <a:rPr lang="en-US"/>
              <a:pPr>
                <a:defRPr/>
              </a:pPr>
              <a:t>‹#›</a:t>
            </a:fld>
            <a:endParaRPr lang="en-US"/>
          </a:p>
        </p:txBody>
      </p:sp>
    </p:spTree>
    <p:extLst>
      <p:ext uri="{BB962C8B-B14F-4D97-AF65-F5344CB8AC3E}">
        <p14:creationId xmlns:p14="http://schemas.microsoft.com/office/powerpoint/2010/main" val="512079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EAAF1A39-5CE4-F743-A6E4-66D854D85A23}" type="slidenum">
              <a:rPr lang="en-US"/>
              <a:pPr>
                <a:defRPr/>
              </a:pPr>
              <a:t>‹#›</a:t>
            </a:fld>
            <a:endParaRPr lang="en-US"/>
          </a:p>
        </p:txBody>
      </p:sp>
    </p:spTree>
    <p:extLst>
      <p:ext uri="{BB962C8B-B14F-4D97-AF65-F5344CB8AC3E}">
        <p14:creationId xmlns:p14="http://schemas.microsoft.com/office/powerpoint/2010/main" val="39577846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D697D32-A2E1-3145-882C-4E23147E6227}" type="slidenum">
              <a:rPr lang="en-US"/>
              <a:pPr>
                <a:defRPr/>
              </a:pPr>
              <a:t>‹#›</a:t>
            </a:fld>
            <a:endParaRPr lang="en-US"/>
          </a:p>
        </p:txBody>
      </p:sp>
    </p:spTree>
    <p:extLst>
      <p:ext uri="{BB962C8B-B14F-4D97-AF65-F5344CB8AC3E}">
        <p14:creationId xmlns:p14="http://schemas.microsoft.com/office/powerpoint/2010/main" val="18939197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B48EC420-89FB-1D45-B0DB-377DF92D3AB0}" type="slidenum">
              <a:rPr lang="en-US"/>
              <a:pPr>
                <a:defRPr/>
              </a:pPr>
              <a:t>‹#›</a:t>
            </a:fld>
            <a:endParaRPr lang="en-US"/>
          </a:p>
        </p:txBody>
      </p:sp>
    </p:spTree>
    <p:extLst>
      <p:ext uri="{BB962C8B-B14F-4D97-AF65-F5344CB8AC3E}">
        <p14:creationId xmlns:p14="http://schemas.microsoft.com/office/powerpoint/2010/main" val="37426584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95D94004-341F-6C4E-AF59-2AAA3FEEB3D5}" type="slidenum">
              <a:rPr lang="en-US"/>
              <a:pPr>
                <a:defRPr/>
              </a:pPr>
              <a:t>‹#›</a:t>
            </a:fld>
            <a:endParaRPr lang="en-US"/>
          </a:p>
        </p:txBody>
      </p:sp>
    </p:spTree>
    <p:extLst>
      <p:ext uri="{BB962C8B-B14F-4D97-AF65-F5344CB8AC3E}">
        <p14:creationId xmlns:p14="http://schemas.microsoft.com/office/powerpoint/2010/main" val="2912521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4B591AF2-4804-C840-A19C-A12B8EE212D2}" type="slidenum">
              <a:rPr lang="en-US"/>
              <a:pPr>
                <a:defRPr/>
              </a:pPr>
              <a:t>‹#›</a:t>
            </a:fld>
            <a:endParaRPr lang="en-US"/>
          </a:p>
        </p:txBody>
      </p:sp>
    </p:spTree>
    <p:extLst>
      <p:ext uri="{BB962C8B-B14F-4D97-AF65-F5344CB8AC3E}">
        <p14:creationId xmlns:p14="http://schemas.microsoft.com/office/powerpoint/2010/main" val="4696986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863DDE02-9475-9743-966B-06C2B8EAD842}" type="slidenum">
              <a:rPr lang="en-US"/>
              <a:pPr>
                <a:defRPr/>
              </a:pPr>
              <a:t>‹#›</a:t>
            </a:fld>
            <a:endParaRPr lang="en-US"/>
          </a:p>
        </p:txBody>
      </p:sp>
    </p:spTree>
    <p:extLst>
      <p:ext uri="{BB962C8B-B14F-4D97-AF65-F5344CB8AC3E}">
        <p14:creationId xmlns:p14="http://schemas.microsoft.com/office/powerpoint/2010/main" val="13206924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E332759B-C1EA-184E-BF3E-C4A2736D337D}" type="slidenum">
              <a:rPr lang="en-US"/>
              <a:pPr>
                <a:defRPr/>
              </a:pPr>
              <a:t>‹#›</a:t>
            </a:fld>
            <a:endParaRPr lang="en-US"/>
          </a:p>
        </p:txBody>
      </p:sp>
    </p:spTree>
    <p:extLst>
      <p:ext uri="{BB962C8B-B14F-4D97-AF65-F5344CB8AC3E}">
        <p14:creationId xmlns:p14="http://schemas.microsoft.com/office/powerpoint/2010/main" val="1314049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91EB5614-E1A6-7545-BF86-8B2A31D06179}" type="slidenum">
              <a:rPr lang="en-US"/>
              <a:pPr>
                <a:defRPr/>
              </a:pPr>
              <a:t>‹#›</a:t>
            </a:fld>
            <a:endParaRPr lang="en-US"/>
          </a:p>
        </p:txBody>
      </p:sp>
    </p:spTree>
    <p:extLst>
      <p:ext uri="{BB962C8B-B14F-4D97-AF65-F5344CB8AC3E}">
        <p14:creationId xmlns:p14="http://schemas.microsoft.com/office/powerpoint/2010/main" val="2001391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7DF6B6-F036-C647-A072-3A250B2BC996}" type="slidenum">
              <a:rPr lang="en-US" smtClean="0"/>
              <a:pPr>
                <a:defRPr/>
              </a:pPr>
              <a:t>‹#›</a:t>
            </a:fld>
            <a:endParaRPr lang="en-US" dirty="0"/>
          </a:p>
        </p:txBody>
      </p:sp>
    </p:spTree>
    <p:extLst>
      <p:ext uri="{BB962C8B-B14F-4D97-AF65-F5344CB8AC3E}">
        <p14:creationId xmlns:p14="http://schemas.microsoft.com/office/powerpoint/2010/main" val="30768254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5DE1F6BC-AF19-6740-8B2C-01782E062E7A}" type="slidenum">
              <a:rPr lang="en-US"/>
              <a:pPr>
                <a:defRPr/>
              </a:pPr>
              <a:t>‹#›</a:t>
            </a:fld>
            <a:endParaRPr lang="en-US"/>
          </a:p>
        </p:txBody>
      </p:sp>
    </p:spTree>
    <p:extLst>
      <p:ext uri="{BB962C8B-B14F-4D97-AF65-F5344CB8AC3E}">
        <p14:creationId xmlns:p14="http://schemas.microsoft.com/office/powerpoint/2010/main" val="635199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7"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44068"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5F73939B-379B-3741-A8E8-4E4570E19484}" type="slidenum">
              <a:rPr lang="en-US"/>
              <a:pPr>
                <a:defRPr/>
              </a:pPr>
              <a:t>‹#›</a:t>
            </a:fld>
            <a:endParaRPr lang="en-US"/>
          </a:p>
        </p:txBody>
      </p:sp>
    </p:spTree>
    <p:extLst>
      <p:ext uri="{BB962C8B-B14F-4D97-AF65-F5344CB8AC3E}">
        <p14:creationId xmlns:p14="http://schemas.microsoft.com/office/powerpoint/2010/main" val="33119600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76DAB392-07D9-B44D-B897-A08DC98168EF}" type="slidenum">
              <a:rPr lang="en-US"/>
              <a:pPr>
                <a:defRPr/>
              </a:pPr>
              <a:t>‹#›</a:t>
            </a:fld>
            <a:endParaRPr lang="en-US"/>
          </a:p>
        </p:txBody>
      </p:sp>
    </p:spTree>
    <p:extLst>
      <p:ext uri="{BB962C8B-B14F-4D97-AF65-F5344CB8AC3E}">
        <p14:creationId xmlns:p14="http://schemas.microsoft.com/office/powerpoint/2010/main" val="19518339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ABA86A91-49B2-3045-AD33-AD5BD24E03D6}" type="slidenum">
              <a:rPr lang="en-US"/>
              <a:pPr>
                <a:defRPr/>
              </a:pPr>
              <a:t>‹#›</a:t>
            </a:fld>
            <a:endParaRPr lang="en-US"/>
          </a:p>
        </p:txBody>
      </p:sp>
    </p:spTree>
    <p:extLst>
      <p:ext uri="{BB962C8B-B14F-4D97-AF65-F5344CB8AC3E}">
        <p14:creationId xmlns:p14="http://schemas.microsoft.com/office/powerpoint/2010/main" val="6863763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3A7012CF-37BC-0442-9321-A59D594EC640}" type="slidenum">
              <a:rPr lang="en-US"/>
              <a:pPr>
                <a:defRPr/>
              </a:pPr>
              <a:t>‹#›</a:t>
            </a:fld>
            <a:endParaRPr lang="en-US"/>
          </a:p>
        </p:txBody>
      </p:sp>
    </p:spTree>
    <p:extLst>
      <p:ext uri="{BB962C8B-B14F-4D97-AF65-F5344CB8AC3E}">
        <p14:creationId xmlns:p14="http://schemas.microsoft.com/office/powerpoint/2010/main" val="20655376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b="1"/>
            </a:lvl1pPr>
          </a:lstStyle>
          <a:p>
            <a:pPr>
              <a:defRPr/>
            </a:pPr>
            <a:endParaRPr lang="en-US"/>
          </a:p>
        </p:txBody>
      </p:sp>
      <p:sp>
        <p:nvSpPr>
          <p:cNvPr id="8" name="Rectangle 6"/>
          <p:cNvSpPr>
            <a:spLocks noGrp="1" noChangeArrowheads="1"/>
          </p:cNvSpPr>
          <p:nvPr>
            <p:ph type="ftr" sz="quarter" idx="11"/>
          </p:nvPr>
        </p:nvSpPr>
        <p:spPr/>
        <p:txBody>
          <a:bodyPr/>
          <a:lstStyle>
            <a:lvl1pPr>
              <a:defRPr b="1"/>
            </a:lvl1pPr>
          </a:lstStyle>
          <a:p>
            <a:pPr>
              <a:defRPr/>
            </a:pPr>
            <a:endParaRPr lang="en-US"/>
          </a:p>
        </p:txBody>
      </p:sp>
      <p:sp>
        <p:nvSpPr>
          <p:cNvPr id="9" name="Rectangle 7"/>
          <p:cNvSpPr>
            <a:spLocks noGrp="1" noChangeArrowheads="1"/>
          </p:cNvSpPr>
          <p:nvPr>
            <p:ph type="sldNum" sz="quarter" idx="12"/>
          </p:nvPr>
        </p:nvSpPr>
        <p:spPr/>
        <p:txBody>
          <a:bodyPr/>
          <a:lstStyle>
            <a:lvl1pPr>
              <a:defRPr b="1"/>
            </a:lvl1pPr>
          </a:lstStyle>
          <a:p>
            <a:pPr>
              <a:defRPr/>
            </a:pPr>
            <a:fld id="{C95C88A7-143B-964C-BE03-C89EF77BC8D8}" type="slidenum">
              <a:rPr lang="en-US"/>
              <a:pPr>
                <a:defRPr/>
              </a:pPr>
              <a:t>‹#›</a:t>
            </a:fld>
            <a:endParaRPr lang="en-US"/>
          </a:p>
        </p:txBody>
      </p:sp>
    </p:spTree>
    <p:extLst>
      <p:ext uri="{BB962C8B-B14F-4D97-AF65-F5344CB8AC3E}">
        <p14:creationId xmlns:p14="http://schemas.microsoft.com/office/powerpoint/2010/main" val="40024399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b="1"/>
            </a:lvl1pPr>
          </a:lstStyle>
          <a:p>
            <a:pPr>
              <a:defRPr/>
            </a:pPr>
            <a:endParaRPr lang="en-US"/>
          </a:p>
        </p:txBody>
      </p:sp>
      <p:sp>
        <p:nvSpPr>
          <p:cNvPr id="4" name="Rectangle 6"/>
          <p:cNvSpPr>
            <a:spLocks noGrp="1" noChangeArrowheads="1"/>
          </p:cNvSpPr>
          <p:nvPr>
            <p:ph type="ftr" sz="quarter" idx="11"/>
          </p:nvPr>
        </p:nvSpPr>
        <p:spPr/>
        <p:txBody>
          <a:bodyPr/>
          <a:lstStyle>
            <a:lvl1pPr>
              <a:defRPr b="1"/>
            </a:lvl1pPr>
          </a:lstStyle>
          <a:p>
            <a:pPr>
              <a:defRPr/>
            </a:pPr>
            <a:endParaRPr lang="en-US"/>
          </a:p>
        </p:txBody>
      </p:sp>
      <p:sp>
        <p:nvSpPr>
          <p:cNvPr id="5" name="Rectangle 7"/>
          <p:cNvSpPr>
            <a:spLocks noGrp="1" noChangeArrowheads="1"/>
          </p:cNvSpPr>
          <p:nvPr>
            <p:ph type="sldNum" sz="quarter" idx="12"/>
          </p:nvPr>
        </p:nvSpPr>
        <p:spPr/>
        <p:txBody>
          <a:bodyPr/>
          <a:lstStyle>
            <a:lvl1pPr>
              <a:defRPr b="1"/>
            </a:lvl1pPr>
          </a:lstStyle>
          <a:p>
            <a:pPr>
              <a:defRPr/>
            </a:pPr>
            <a:fld id="{A86CBD08-511C-D242-8303-C17EB06D2320}" type="slidenum">
              <a:rPr lang="en-US"/>
              <a:pPr>
                <a:defRPr/>
              </a:pPr>
              <a:t>‹#›</a:t>
            </a:fld>
            <a:endParaRPr lang="en-US"/>
          </a:p>
        </p:txBody>
      </p:sp>
    </p:spTree>
    <p:extLst>
      <p:ext uri="{BB962C8B-B14F-4D97-AF65-F5344CB8AC3E}">
        <p14:creationId xmlns:p14="http://schemas.microsoft.com/office/powerpoint/2010/main" val="28655491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b="1"/>
            </a:lvl1pPr>
          </a:lstStyle>
          <a:p>
            <a:pPr>
              <a:defRPr/>
            </a:pPr>
            <a:endParaRPr lang="en-US"/>
          </a:p>
        </p:txBody>
      </p:sp>
      <p:sp>
        <p:nvSpPr>
          <p:cNvPr id="3" name="Rectangle 6"/>
          <p:cNvSpPr>
            <a:spLocks noGrp="1" noChangeArrowheads="1"/>
          </p:cNvSpPr>
          <p:nvPr>
            <p:ph type="ftr" sz="quarter" idx="11"/>
          </p:nvPr>
        </p:nvSpPr>
        <p:spPr/>
        <p:txBody>
          <a:bodyPr/>
          <a:lstStyle>
            <a:lvl1pPr>
              <a:defRPr b="1"/>
            </a:lvl1pPr>
          </a:lstStyle>
          <a:p>
            <a:pPr>
              <a:defRPr/>
            </a:pPr>
            <a:endParaRPr lang="en-US"/>
          </a:p>
        </p:txBody>
      </p:sp>
      <p:sp>
        <p:nvSpPr>
          <p:cNvPr id="4" name="Rectangle 7"/>
          <p:cNvSpPr>
            <a:spLocks noGrp="1" noChangeArrowheads="1"/>
          </p:cNvSpPr>
          <p:nvPr>
            <p:ph type="sldNum" sz="quarter" idx="12"/>
          </p:nvPr>
        </p:nvSpPr>
        <p:spPr/>
        <p:txBody>
          <a:bodyPr/>
          <a:lstStyle>
            <a:lvl1pPr>
              <a:defRPr b="1"/>
            </a:lvl1pPr>
          </a:lstStyle>
          <a:p>
            <a:pPr>
              <a:defRPr/>
            </a:pPr>
            <a:fld id="{79AC7EF5-7867-8740-8C83-1594D242E906}" type="slidenum">
              <a:rPr lang="en-US"/>
              <a:pPr>
                <a:defRPr/>
              </a:pPr>
              <a:t>‹#›</a:t>
            </a:fld>
            <a:endParaRPr lang="en-US"/>
          </a:p>
        </p:txBody>
      </p:sp>
    </p:spTree>
    <p:extLst>
      <p:ext uri="{BB962C8B-B14F-4D97-AF65-F5344CB8AC3E}">
        <p14:creationId xmlns:p14="http://schemas.microsoft.com/office/powerpoint/2010/main" val="830709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BF506C76-512B-9544-B6DD-4B27E9AD3FCE}" type="slidenum">
              <a:rPr lang="en-US"/>
              <a:pPr>
                <a:defRPr/>
              </a:pPr>
              <a:t>‹#›</a:t>
            </a:fld>
            <a:endParaRPr lang="en-US"/>
          </a:p>
        </p:txBody>
      </p:sp>
    </p:spTree>
    <p:extLst>
      <p:ext uri="{BB962C8B-B14F-4D97-AF65-F5344CB8AC3E}">
        <p14:creationId xmlns:p14="http://schemas.microsoft.com/office/powerpoint/2010/main" val="6521137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B7247A56-A21C-ED4C-8172-B752B779C97E}" type="slidenum">
              <a:rPr lang="en-US"/>
              <a:pPr>
                <a:defRPr/>
              </a:pPr>
              <a:t>‹#›</a:t>
            </a:fld>
            <a:endParaRPr lang="en-US"/>
          </a:p>
        </p:txBody>
      </p:sp>
    </p:spTree>
    <p:extLst>
      <p:ext uri="{BB962C8B-B14F-4D97-AF65-F5344CB8AC3E}">
        <p14:creationId xmlns:p14="http://schemas.microsoft.com/office/powerpoint/2010/main" val="2278498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D6E47F-DEDD-1E4B-8A65-F8BA43F9237A}" type="slidenum">
              <a:rPr lang="en-US" smtClean="0"/>
              <a:pPr>
                <a:defRPr/>
              </a:pPr>
              <a:t>‹#›</a:t>
            </a:fld>
            <a:endParaRPr lang="en-US" dirty="0"/>
          </a:p>
        </p:txBody>
      </p:sp>
    </p:spTree>
    <p:extLst>
      <p:ext uri="{BB962C8B-B14F-4D97-AF65-F5344CB8AC3E}">
        <p14:creationId xmlns:p14="http://schemas.microsoft.com/office/powerpoint/2010/main" val="5474650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97F17B0C-8DD5-9A4C-AC3A-32E00C6F5CAE}" type="slidenum">
              <a:rPr lang="en-US"/>
              <a:pPr>
                <a:defRPr/>
              </a:pPr>
              <a:t>‹#›</a:t>
            </a:fld>
            <a:endParaRPr lang="en-US"/>
          </a:p>
        </p:txBody>
      </p:sp>
    </p:spTree>
    <p:extLst>
      <p:ext uri="{BB962C8B-B14F-4D97-AF65-F5344CB8AC3E}">
        <p14:creationId xmlns:p14="http://schemas.microsoft.com/office/powerpoint/2010/main" val="36608209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9C527823-844E-0E43-ACC9-A17D3A1092DE}" type="slidenum">
              <a:rPr lang="en-US"/>
              <a:pPr>
                <a:defRPr/>
              </a:pPr>
              <a:t>‹#›</a:t>
            </a:fld>
            <a:endParaRPr lang="en-US"/>
          </a:p>
        </p:txBody>
      </p:sp>
    </p:spTree>
    <p:extLst>
      <p:ext uri="{BB962C8B-B14F-4D97-AF65-F5344CB8AC3E}">
        <p14:creationId xmlns:p14="http://schemas.microsoft.com/office/powerpoint/2010/main" val="32067835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b="1"/>
            </a:lvl1pPr>
          </a:lstStyle>
          <a:p>
            <a:pPr>
              <a:defRPr/>
            </a:pPr>
            <a:endParaRPr lang="en-US"/>
          </a:p>
        </p:txBody>
      </p:sp>
      <p:sp>
        <p:nvSpPr>
          <p:cNvPr id="7" name="Rectangle 6"/>
          <p:cNvSpPr>
            <a:spLocks noGrp="1" noChangeArrowheads="1"/>
          </p:cNvSpPr>
          <p:nvPr>
            <p:ph type="ftr" sz="quarter" idx="11"/>
          </p:nvPr>
        </p:nvSpPr>
        <p:spPr/>
        <p:txBody>
          <a:bodyPr/>
          <a:lstStyle>
            <a:lvl1pPr>
              <a:defRPr b="1"/>
            </a:lvl1pPr>
          </a:lstStyle>
          <a:p>
            <a:pPr>
              <a:defRPr/>
            </a:pPr>
            <a:endParaRPr lang="en-US"/>
          </a:p>
        </p:txBody>
      </p:sp>
      <p:sp>
        <p:nvSpPr>
          <p:cNvPr id="8" name="Rectangle 7"/>
          <p:cNvSpPr>
            <a:spLocks noGrp="1" noChangeArrowheads="1"/>
          </p:cNvSpPr>
          <p:nvPr>
            <p:ph type="sldNum" sz="quarter" idx="12"/>
          </p:nvPr>
        </p:nvSpPr>
        <p:spPr/>
        <p:txBody>
          <a:bodyPr/>
          <a:lstStyle>
            <a:lvl1pPr>
              <a:defRPr b="1"/>
            </a:lvl1pPr>
          </a:lstStyle>
          <a:p>
            <a:pPr>
              <a:defRPr/>
            </a:pPr>
            <a:fld id="{FDCDEE32-822F-054B-8004-FA929A9B4FDF}" type="slidenum">
              <a:rPr lang="en-US"/>
              <a:pPr>
                <a:defRPr/>
              </a:pPr>
              <a:t>‹#›</a:t>
            </a:fld>
            <a:endParaRPr lang="en-US"/>
          </a:p>
        </p:txBody>
      </p:sp>
    </p:spTree>
    <p:extLst>
      <p:ext uri="{BB962C8B-B14F-4D97-AF65-F5344CB8AC3E}">
        <p14:creationId xmlns:p14="http://schemas.microsoft.com/office/powerpoint/2010/main" val="2613812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1" i="0" dirty="0">
              <a:solidFill>
                <a:srgbClr val="CCECFF"/>
              </a:solidFill>
              <a:latin typeface="Arial" panose="020B0604020202020204" pitchFamily="34" charset="0"/>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1" i="0" dirty="0">
              <a:solidFill>
                <a:srgbClr val="CCECFF"/>
              </a:solidFill>
              <a:latin typeface="Arial" panose="020B0604020202020204" pitchFamily="34" charset="0"/>
            </a:endParaRPr>
          </a:p>
        </p:txBody>
      </p:sp>
      <p:sp>
        <p:nvSpPr>
          <p:cNvPr id="137219" name="Rectangle 3"/>
          <p:cNvSpPr>
            <a:spLocks noGrp="1" noChangeArrowheads="1"/>
          </p:cNvSpPr>
          <p:nvPr>
            <p:ph type="ctrTitle"/>
          </p:nvPr>
        </p:nvSpPr>
        <p:spPr>
          <a:xfrm>
            <a:off x="685800" y="2133600"/>
            <a:ext cx="7772400" cy="1143000"/>
          </a:xfrm>
        </p:spPr>
        <p:txBody>
          <a:bodyPr/>
          <a:lstStyle>
            <a:lvl1pPr>
              <a:defRPr b="1" i="0">
                <a:cs typeface="Arial" panose="020B0604020202020204" pitchFamily="34" charset="0"/>
              </a:defRPr>
            </a:lvl1pPr>
          </a:lstStyle>
          <a:p>
            <a:pPr lvl="0"/>
            <a:r>
              <a:rPr lang="en-GB" noProof="0" dirty="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b="1" i="0">
                <a:cs typeface="Arial" panose="020B0604020202020204" pitchFamily="34" charset="0"/>
              </a:defRPr>
            </a:lvl1pPr>
          </a:lstStyle>
          <a:p>
            <a:pPr lvl="0"/>
            <a:r>
              <a:rPr lang="en-GB" noProof="0" dirty="0"/>
              <a:t>Click to edit Master subtitle style</a:t>
            </a:r>
          </a:p>
        </p:txBody>
      </p:sp>
      <p:sp>
        <p:nvSpPr>
          <p:cNvPr id="6" name="Rectangle 5"/>
          <p:cNvSpPr>
            <a:spLocks noGrp="1" noChangeArrowheads="1"/>
          </p:cNvSpPr>
          <p:nvPr>
            <p:ph type="dt" sz="half" idx="10"/>
          </p:nvPr>
        </p:nvSpPr>
        <p:spPr/>
        <p:txBody>
          <a:bodyPr/>
          <a:lstStyle>
            <a:lvl1pPr>
              <a:defRPr b="1" i="0">
                <a:solidFill>
                  <a:srgbClr val="CCECFF"/>
                </a:solidFill>
                <a:latin typeface="Arial" panose="020B0604020202020204" pitchFamily="34" charset="0"/>
                <a:cs typeface="Arial" panose="020B0604020202020204" pitchFamily="34" charset="0"/>
              </a:defRPr>
            </a:lvl1pPr>
          </a:lstStyle>
          <a:p>
            <a:pPr>
              <a:defRPr/>
            </a:pPr>
            <a:endParaRPr lang="en-GB" dirty="0"/>
          </a:p>
        </p:txBody>
      </p:sp>
      <p:sp>
        <p:nvSpPr>
          <p:cNvPr id="7" name="Rectangle 6"/>
          <p:cNvSpPr>
            <a:spLocks noGrp="1" noChangeArrowheads="1"/>
          </p:cNvSpPr>
          <p:nvPr>
            <p:ph type="ftr" sz="quarter" idx="11"/>
          </p:nvPr>
        </p:nvSpPr>
        <p:spPr/>
        <p:txBody>
          <a:bodyPr/>
          <a:lstStyle>
            <a:lvl1pPr>
              <a:defRPr b="1" i="0">
                <a:solidFill>
                  <a:srgbClr val="CCECFF"/>
                </a:solidFill>
                <a:latin typeface="Arial" panose="020B0604020202020204" pitchFamily="34" charset="0"/>
                <a:cs typeface="Arial" panose="020B0604020202020204" pitchFamily="34" charset="0"/>
              </a:defRPr>
            </a:lvl1pPr>
          </a:lstStyle>
          <a:p>
            <a:pPr>
              <a:defRPr/>
            </a:pPr>
            <a:endParaRPr lang="en-GB" dirty="0"/>
          </a:p>
        </p:txBody>
      </p:sp>
      <p:sp>
        <p:nvSpPr>
          <p:cNvPr id="8" name="Rectangle 7"/>
          <p:cNvSpPr>
            <a:spLocks noGrp="1" noChangeArrowheads="1"/>
          </p:cNvSpPr>
          <p:nvPr>
            <p:ph type="sldNum" sz="quarter" idx="12"/>
          </p:nvPr>
        </p:nvSpPr>
        <p:spPr/>
        <p:txBody>
          <a:bodyPr/>
          <a:lstStyle>
            <a:lvl1pPr>
              <a:defRPr b="1" i="0">
                <a:solidFill>
                  <a:srgbClr val="CCECFF"/>
                </a:solidFill>
                <a:latin typeface="Arial" panose="020B0604020202020204" pitchFamily="34" charset="0"/>
              </a:defRPr>
            </a:lvl1pPr>
          </a:lstStyle>
          <a:p>
            <a:pPr>
              <a:defRPr/>
            </a:pPr>
            <a:fld id="{F8E5EF64-0069-2C41-AE1A-C6DCE79991EF}" type="slidenum">
              <a:rPr lang="en-GB" smtClean="0"/>
              <a:pPr>
                <a:defRPr/>
              </a:pPr>
              <a:t>‹#›</a:t>
            </a:fld>
            <a:endParaRPr lang="en-GB" dirty="0"/>
          </a:p>
        </p:txBody>
      </p:sp>
    </p:spTree>
    <p:extLst>
      <p:ext uri="{BB962C8B-B14F-4D97-AF65-F5344CB8AC3E}">
        <p14:creationId xmlns:p14="http://schemas.microsoft.com/office/powerpoint/2010/main" val="44674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A17DA47-C487-3F42-8BA2-E2ECA0FC4C6F}" type="slidenum">
              <a:rPr lang="en-GB" smtClean="0"/>
              <a:pPr>
                <a:defRPr/>
              </a:pPr>
              <a:t>‹#›</a:t>
            </a:fld>
            <a:endParaRPr lang="en-GB" dirty="0"/>
          </a:p>
        </p:txBody>
      </p:sp>
    </p:spTree>
    <p:extLst>
      <p:ext uri="{BB962C8B-B14F-4D97-AF65-F5344CB8AC3E}">
        <p14:creationId xmlns:p14="http://schemas.microsoft.com/office/powerpoint/2010/main" val="15024476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64972E8-6D5C-9B4E-8F85-4B7FDFE8980A}" type="slidenum">
              <a:rPr lang="en-GB" smtClean="0"/>
              <a:pPr>
                <a:defRPr/>
              </a:pPr>
              <a:t>‹#›</a:t>
            </a:fld>
            <a:endParaRPr lang="en-GB" dirty="0"/>
          </a:p>
        </p:txBody>
      </p:sp>
    </p:spTree>
    <p:extLst>
      <p:ext uri="{BB962C8B-B14F-4D97-AF65-F5344CB8AC3E}">
        <p14:creationId xmlns:p14="http://schemas.microsoft.com/office/powerpoint/2010/main" val="31701176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A98FE63-6D72-CF4C-A9AB-5C7B28829610}" type="slidenum">
              <a:rPr lang="en-GB" smtClean="0"/>
              <a:pPr>
                <a:defRPr/>
              </a:pPr>
              <a:t>‹#›</a:t>
            </a:fld>
            <a:endParaRPr lang="en-GB" dirty="0"/>
          </a:p>
        </p:txBody>
      </p:sp>
    </p:spTree>
    <p:extLst>
      <p:ext uri="{BB962C8B-B14F-4D97-AF65-F5344CB8AC3E}">
        <p14:creationId xmlns:p14="http://schemas.microsoft.com/office/powerpoint/2010/main" val="29534820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364BDB6-C193-D848-9D98-4C33BFFFE720}" type="slidenum">
              <a:rPr lang="en-GB" smtClean="0"/>
              <a:pPr>
                <a:defRPr/>
              </a:pPr>
              <a:t>‹#›</a:t>
            </a:fld>
            <a:endParaRPr lang="en-GB" dirty="0"/>
          </a:p>
        </p:txBody>
      </p:sp>
    </p:spTree>
    <p:extLst>
      <p:ext uri="{BB962C8B-B14F-4D97-AF65-F5344CB8AC3E}">
        <p14:creationId xmlns:p14="http://schemas.microsoft.com/office/powerpoint/2010/main" val="8277330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1A5B8CC-7B3E-B848-A652-DE9BA9F2AAC3}" type="slidenum">
              <a:rPr lang="en-GB" smtClean="0"/>
              <a:pPr>
                <a:defRPr/>
              </a:pPr>
              <a:t>‹#›</a:t>
            </a:fld>
            <a:endParaRPr lang="en-GB" dirty="0"/>
          </a:p>
        </p:txBody>
      </p:sp>
    </p:spTree>
    <p:extLst>
      <p:ext uri="{BB962C8B-B14F-4D97-AF65-F5344CB8AC3E}">
        <p14:creationId xmlns:p14="http://schemas.microsoft.com/office/powerpoint/2010/main" val="12485019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B552F8A-C366-8A40-AA9C-40CE475CFD0A}" type="slidenum">
              <a:rPr lang="en-GB" smtClean="0"/>
              <a:pPr>
                <a:defRPr/>
              </a:pPr>
              <a:t>‹#›</a:t>
            </a:fld>
            <a:endParaRPr lang="en-GB" dirty="0"/>
          </a:p>
        </p:txBody>
      </p:sp>
    </p:spTree>
    <p:extLst>
      <p:ext uri="{BB962C8B-B14F-4D97-AF65-F5344CB8AC3E}">
        <p14:creationId xmlns:p14="http://schemas.microsoft.com/office/powerpoint/2010/main" val="412349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2A737A-1295-3646-A6BA-DEF25E441DDA}" type="slidenum">
              <a:rPr lang="en-US" smtClean="0"/>
              <a:pPr>
                <a:defRPr/>
              </a:pPr>
              <a:t>‹#›</a:t>
            </a:fld>
            <a:endParaRPr lang="en-US" dirty="0"/>
          </a:p>
        </p:txBody>
      </p:sp>
    </p:spTree>
    <p:extLst>
      <p:ext uri="{BB962C8B-B14F-4D97-AF65-F5344CB8AC3E}">
        <p14:creationId xmlns:p14="http://schemas.microsoft.com/office/powerpoint/2010/main" val="23181677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72B0B60-C692-3D41-893D-B1D2BC077AD7}" type="slidenum">
              <a:rPr lang="en-GB" smtClean="0"/>
              <a:pPr>
                <a:defRPr/>
              </a:pPr>
              <a:t>‹#›</a:t>
            </a:fld>
            <a:endParaRPr lang="en-GB" dirty="0"/>
          </a:p>
        </p:txBody>
      </p:sp>
    </p:spTree>
    <p:extLst>
      <p:ext uri="{BB962C8B-B14F-4D97-AF65-F5344CB8AC3E}">
        <p14:creationId xmlns:p14="http://schemas.microsoft.com/office/powerpoint/2010/main" val="16373017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2F15369-765E-DA49-BAA8-7964D267EF99}" type="slidenum">
              <a:rPr lang="en-GB" smtClean="0"/>
              <a:pPr>
                <a:defRPr/>
              </a:pPr>
              <a:t>‹#›</a:t>
            </a:fld>
            <a:endParaRPr lang="en-GB" dirty="0"/>
          </a:p>
        </p:txBody>
      </p:sp>
    </p:spTree>
    <p:extLst>
      <p:ext uri="{BB962C8B-B14F-4D97-AF65-F5344CB8AC3E}">
        <p14:creationId xmlns:p14="http://schemas.microsoft.com/office/powerpoint/2010/main" val="37902010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0660AAE-BE1F-534F-B7F4-0C507A881B76}" type="slidenum">
              <a:rPr lang="en-GB" smtClean="0"/>
              <a:pPr>
                <a:defRPr/>
              </a:pPr>
              <a:t>‹#›</a:t>
            </a:fld>
            <a:endParaRPr lang="en-GB" dirty="0"/>
          </a:p>
        </p:txBody>
      </p:sp>
    </p:spTree>
    <p:extLst>
      <p:ext uri="{BB962C8B-B14F-4D97-AF65-F5344CB8AC3E}">
        <p14:creationId xmlns:p14="http://schemas.microsoft.com/office/powerpoint/2010/main" val="24823601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1708EB4-440C-6849-AD85-EDBB257DBB2B}" type="slidenum">
              <a:rPr lang="en-GB" smtClean="0"/>
              <a:pPr>
                <a:defRPr/>
              </a:pPr>
              <a:t>‹#›</a:t>
            </a:fld>
            <a:endParaRPr lang="en-GB" dirty="0"/>
          </a:p>
        </p:txBody>
      </p:sp>
    </p:spTree>
    <p:extLst>
      <p:ext uri="{BB962C8B-B14F-4D97-AF65-F5344CB8AC3E}">
        <p14:creationId xmlns:p14="http://schemas.microsoft.com/office/powerpoint/2010/main" val="21884869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335882" name="Rectangle 10"/>
          <p:cNvSpPr>
            <a:spLocks noGrp="1" noChangeArrowheads="1"/>
          </p:cNvSpPr>
          <p:nvPr>
            <p:ph type="ctrTitle"/>
          </p:nvPr>
        </p:nvSpPr>
        <p:spPr>
          <a:xfrm>
            <a:off x="990600" y="18288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335883"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b="1" i="0">
                <a:latin typeface="Arial" panose="020B0604020202020204" pitchFamily="34" charset="0"/>
              </a:defRPr>
            </a:lvl1pPr>
          </a:lstStyle>
          <a:p>
            <a:pPr lvl="0"/>
            <a:r>
              <a:rPr lang="en-US" noProof="0" dirty="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b="1" i="0">
                <a:solidFill>
                  <a:srgbClr val="1C1C1C"/>
                </a:solidFill>
                <a:latin typeface="Engravers MT" charset="0"/>
                <a:cs typeface="Arial" panose="020B0604020202020204" pitchFamily="34" charset="0"/>
              </a:defRPr>
            </a:lvl1pPr>
          </a:lstStyle>
          <a:p>
            <a:pPr>
              <a:defRPr/>
            </a:pPr>
            <a:endParaRPr lang="en-US" dirty="0"/>
          </a:p>
        </p:txBody>
      </p:sp>
      <p:sp>
        <p:nvSpPr>
          <p:cNvPr id="14" name="Rectangle 13"/>
          <p:cNvSpPr>
            <a:spLocks noGrp="1" noChangeArrowheads="1"/>
          </p:cNvSpPr>
          <p:nvPr>
            <p:ph type="ftr" sz="quarter" idx="11"/>
          </p:nvPr>
        </p:nvSpPr>
        <p:spPr>
          <a:xfrm>
            <a:off x="3429000" y="6248400"/>
            <a:ext cx="2895600" cy="457200"/>
          </a:xfrm>
        </p:spPr>
        <p:txBody>
          <a:bodyPr/>
          <a:lstStyle>
            <a:lvl1pPr>
              <a:defRPr b="1" i="0">
                <a:solidFill>
                  <a:srgbClr val="1C1C1C"/>
                </a:solidFill>
                <a:latin typeface="Engravers MT" charset="0"/>
                <a:cs typeface="Arial" panose="020B0604020202020204" pitchFamily="34" charset="0"/>
              </a:defRPr>
            </a:lvl1pPr>
          </a:lstStyle>
          <a:p>
            <a:pPr>
              <a:defRPr/>
            </a:pPr>
            <a:endParaRPr lang="en-US" dirty="0"/>
          </a:p>
        </p:txBody>
      </p:sp>
      <p:sp>
        <p:nvSpPr>
          <p:cNvPr id="15" name="Rectangle 14"/>
          <p:cNvSpPr>
            <a:spLocks noGrp="1" noChangeArrowheads="1"/>
          </p:cNvSpPr>
          <p:nvPr>
            <p:ph type="sldNum" sz="quarter" idx="12"/>
          </p:nvPr>
        </p:nvSpPr>
        <p:spPr>
          <a:xfrm>
            <a:off x="6858000" y="6248400"/>
            <a:ext cx="1905000" cy="457200"/>
          </a:xfrm>
        </p:spPr>
        <p:txBody>
          <a:bodyPr/>
          <a:lstStyle>
            <a:lvl1pPr>
              <a:defRPr b="1">
                <a:solidFill>
                  <a:srgbClr val="1C1C1C"/>
                </a:solidFill>
                <a:latin typeface="Engravers MT" charset="0"/>
              </a:defRPr>
            </a:lvl1pPr>
          </a:lstStyle>
          <a:p>
            <a:pPr>
              <a:defRPr/>
            </a:pPr>
            <a:fld id="{2B38861C-5F39-9143-9874-0249FAC7CC05}" type="slidenum">
              <a:rPr lang="en-US"/>
              <a:pPr>
                <a:defRPr/>
              </a:pPr>
              <a:t>‹#›</a:t>
            </a:fld>
            <a:endParaRPr lang="en-US"/>
          </a:p>
        </p:txBody>
      </p:sp>
    </p:spTree>
    <p:extLst>
      <p:ext uri="{BB962C8B-B14F-4D97-AF65-F5344CB8AC3E}">
        <p14:creationId xmlns:p14="http://schemas.microsoft.com/office/powerpoint/2010/main" val="5465404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33FDFA1B-74DE-CA46-BC45-FF43B9841AA0}" type="slidenum">
              <a:rPr lang="en-US"/>
              <a:pPr>
                <a:defRPr/>
              </a:pPr>
              <a:t>‹#›</a:t>
            </a:fld>
            <a:endParaRPr lang="en-US"/>
          </a:p>
        </p:txBody>
      </p:sp>
    </p:spTree>
    <p:extLst>
      <p:ext uri="{BB962C8B-B14F-4D97-AF65-F5344CB8AC3E}">
        <p14:creationId xmlns:p14="http://schemas.microsoft.com/office/powerpoint/2010/main" val="25536943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BF723C91-6C23-4744-BCC3-6EAC5EC8D299}" type="slidenum">
              <a:rPr lang="en-US"/>
              <a:pPr>
                <a:defRPr/>
              </a:pPr>
              <a:t>‹#›</a:t>
            </a:fld>
            <a:endParaRPr lang="en-US"/>
          </a:p>
        </p:txBody>
      </p:sp>
    </p:spTree>
    <p:extLst>
      <p:ext uri="{BB962C8B-B14F-4D97-AF65-F5344CB8AC3E}">
        <p14:creationId xmlns:p14="http://schemas.microsoft.com/office/powerpoint/2010/main" val="8406367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450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A4792408-A895-A245-A45C-D4DB9DA06939}" type="slidenum">
              <a:rPr lang="en-US"/>
              <a:pPr>
                <a:defRPr/>
              </a:pPr>
              <a:t>‹#›</a:t>
            </a:fld>
            <a:endParaRPr lang="en-US"/>
          </a:p>
        </p:txBody>
      </p:sp>
    </p:spTree>
    <p:extLst>
      <p:ext uri="{BB962C8B-B14F-4D97-AF65-F5344CB8AC3E}">
        <p14:creationId xmlns:p14="http://schemas.microsoft.com/office/powerpoint/2010/main" val="7594330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8"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9" name="Rectangle 13"/>
          <p:cNvSpPr>
            <a:spLocks noGrp="1" noChangeArrowheads="1"/>
          </p:cNvSpPr>
          <p:nvPr>
            <p:ph type="sldNum" sz="quarter" idx="12"/>
          </p:nvPr>
        </p:nvSpPr>
        <p:spPr/>
        <p:txBody>
          <a:bodyPr/>
          <a:lstStyle>
            <a:lvl1pPr>
              <a:defRPr b="1">
                <a:latin typeface="Engravers MT" charset="0"/>
              </a:defRPr>
            </a:lvl1pPr>
          </a:lstStyle>
          <a:p>
            <a:pPr>
              <a:defRPr/>
            </a:pPr>
            <a:fld id="{4667F7E2-45F5-5845-AB47-99466B3C6FC7}" type="slidenum">
              <a:rPr lang="en-US"/>
              <a:pPr>
                <a:defRPr/>
              </a:pPr>
              <a:t>‹#›</a:t>
            </a:fld>
            <a:endParaRPr lang="en-US"/>
          </a:p>
        </p:txBody>
      </p:sp>
    </p:spTree>
    <p:extLst>
      <p:ext uri="{BB962C8B-B14F-4D97-AF65-F5344CB8AC3E}">
        <p14:creationId xmlns:p14="http://schemas.microsoft.com/office/powerpoint/2010/main" val="1208643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4"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3"/>
          <p:cNvSpPr>
            <a:spLocks noGrp="1" noChangeArrowheads="1"/>
          </p:cNvSpPr>
          <p:nvPr>
            <p:ph type="sldNum" sz="quarter" idx="12"/>
          </p:nvPr>
        </p:nvSpPr>
        <p:spPr/>
        <p:txBody>
          <a:bodyPr/>
          <a:lstStyle>
            <a:lvl1pPr>
              <a:defRPr b="1">
                <a:latin typeface="Engravers MT" charset="0"/>
              </a:defRPr>
            </a:lvl1pPr>
          </a:lstStyle>
          <a:p>
            <a:pPr>
              <a:defRPr/>
            </a:pPr>
            <a:fld id="{A20E9016-1BBF-CA4F-862D-C453EA53EF70}" type="slidenum">
              <a:rPr lang="en-US"/>
              <a:pPr>
                <a:defRPr/>
              </a:pPr>
              <a:t>‹#›</a:t>
            </a:fld>
            <a:endParaRPr lang="en-US"/>
          </a:p>
        </p:txBody>
      </p:sp>
    </p:spTree>
    <p:extLst>
      <p:ext uri="{BB962C8B-B14F-4D97-AF65-F5344CB8AC3E}">
        <p14:creationId xmlns:p14="http://schemas.microsoft.com/office/powerpoint/2010/main" val="244667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13.jpe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14.jpe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7.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image" Target="../media/image1.jpeg"/><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0.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15.jpe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1.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image" Target="../media/image16.jpeg"/><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2.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3.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4.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5.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image" Target="../media/image17.jpeg"/><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7.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29.xml"/><Relationship Id="rId1" Type="http://schemas.openxmlformats.org/officeDocument/2006/relationships/slideLayout" Target="../slideLayouts/slideLayout29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9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31.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2.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3.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slideLayout" Target="../slideLayouts/slideLayout344.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17" Type="http://schemas.openxmlformats.org/officeDocument/2006/relationships/image" Target="../media/image7.png"/><Relationship Id="rId2" Type="http://schemas.openxmlformats.org/officeDocument/2006/relationships/slideLayout" Target="../slideLayouts/slideLayout333.xml"/><Relationship Id="rId16" Type="http://schemas.openxmlformats.org/officeDocument/2006/relationships/image" Target="../media/image6.png"/><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5" Type="http://schemas.openxmlformats.org/officeDocument/2006/relationships/theme" Target="../theme/theme34.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slideLayout" Target="../slideLayouts/slideLayout34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5.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4.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6.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7.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7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theme" Target="../theme/theme39.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2" Type="http://schemas.openxmlformats.org/officeDocument/2006/relationships/slideLayout" Target="../slideLayouts/slideLayout381.xml"/><Relationship Id="rId16" Type="http://schemas.openxmlformats.org/officeDocument/2006/relationships/image" Target="../media/image10.jpeg"/><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5" Type="http://schemas.openxmlformats.org/officeDocument/2006/relationships/image" Target="../media/image9.jpeg"/><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 Id="rId1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image" Target="../media/image19.emf"/><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40.xml"/><Relationship Id="rId17" Type="http://schemas.openxmlformats.org/officeDocument/2006/relationships/image" Target="../media/image23.png"/><Relationship Id="rId2" Type="http://schemas.openxmlformats.org/officeDocument/2006/relationships/slideLayout" Target="../slideLayouts/slideLayout393.xml"/><Relationship Id="rId16" Type="http://schemas.openxmlformats.org/officeDocument/2006/relationships/image" Target="../media/image22.png"/><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5" Type="http://schemas.openxmlformats.org/officeDocument/2006/relationships/image" Target="../media/image21.png"/><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 Id="rId14" Type="http://schemas.openxmlformats.org/officeDocument/2006/relationships/image" Target="../media/image20.png"/></Relationships>
</file>

<file path=ppt/slideMasters/_rels/slideMaster41.xml.rels><?xml version="1.0" encoding="UTF-8" standalone="yes"?>
<Relationships xmlns="http://schemas.openxmlformats.org/package/2006/relationships"><Relationship Id="rId26" Type="http://schemas.openxmlformats.org/officeDocument/2006/relationships/slideLayout" Target="../slideLayouts/slideLayout428.xml"/><Relationship Id="rId21" Type="http://schemas.openxmlformats.org/officeDocument/2006/relationships/slideLayout" Target="../slideLayouts/slideLayout423.xml"/><Relationship Id="rId42" Type="http://schemas.openxmlformats.org/officeDocument/2006/relationships/slideLayout" Target="../slideLayouts/slideLayout444.xml"/><Relationship Id="rId47" Type="http://schemas.openxmlformats.org/officeDocument/2006/relationships/slideLayout" Target="../slideLayouts/slideLayout449.xml"/><Relationship Id="rId63" Type="http://schemas.openxmlformats.org/officeDocument/2006/relationships/slideLayout" Target="../slideLayouts/slideLayout465.xml"/><Relationship Id="rId68" Type="http://schemas.openxmlformats.org/officeDocument/2006/relationships/slideLayout" Target="../slideLayouts/slideLayout470.xml"/><Relationship Id="rId84" Type="http://schemas.openxmlformats.org/officeDocument/2006/relationships/slideLayout" Target="../slideLayouts/slideLayout486.xml"/><Relationship Id="rId89" Type="http://schemas.openxmlformats.org/officeDocument/2006/relationships/slideLayout" Target="../slideLayouts/slideLayout491.xml"/><Relationship Id="rId16" Type="http://schemas.openxmlformats.org/officeDocument/2006/relationships/slideLayout" Target="../slideLayouts/slideLayout418.xml"/><Relationship Id="rId11" Type="http://schemas.openxmlformats.org/officeDocument/2006/relationships/slideLayout" Target="../slideLayouts/slideLayout413.xml"/><Relationship Id="rId32" Type="http://schemas.openxmlformats.org/officeDocument/2006/relationships/slideLayout" Target="../slideLayouts/slideLayout434.xml"/><Relationship Id="rId37" Type="http://schemas.openxmlformats.org/officeDocument/2006/relationships/slideLayout" Target="../slideLayouts/slideLayout439.xml"/><Relationship Id="rId53" Type="http://schemas.openxmlformats.org/officeDocument/2006/relationships/slideLayout" Target="../slideLayouts/slideLayout455.xml"/><Relationship Id="rId58" Type="http://schemas.openxmlformats.org/officeDocument/2006/relationships/slideLayout" Target="../slideLayouts/slideLayout460.xml"/><Relationship Id="rId74" Type="http://schemas.openxmlformats.org/officeDocument/2006/relationships/slideLayout" Target="../slideLayouts/slideLayout476.xml"/><Relationship Id="rId79" Type="http://schemas.openxmlformats.org/officeDocument/2006/relationships/slideLayout" Target="../slideLayouts/slideLayout481.xml"/><Relationship Id="rId5" Type="http://schemas.openxmlformats.org/officeDocument/2006/relationships/slideLayout" Target="../slideLayouts/slideLayout407.xml"/><Relationship Id="rId90" Type="http://schemas.openxmlformats.org/officeDocument/2006/relationships/slideLayout" Target="../slideLayouts/slideLayout492.xml"/><Relationship Id="rId95" Type="http://schemas.openxmlformats.org/officeDocument/2006/relationships/slideLayout" Target="../slideLayouts/slideLayout497.xml"/><Relationship Id="rId22" Type="http://schemas.openxmlformats.org/officeDocument/2006/relationships/slideLayout" Target="../slideLayouts/slideLayout424.xml"/><Relationship Id="rId27" Type="http://schemas.openxmlformats.org/officeDocument/2006/relationships/slideLayout" Target="../slideLayouts/slideLayout429.xml"/><Relationship Id="rId43" Type="http://schemas.openxmlformats.org/officeDocument/2006/relationships/slideLayout" Target="../slideLayouts/slideLayout445.xml"/><Relationship Id="rId48" Type="http://schemas.openxmlformats.org/officeDocument/2006/relationships/slideLayout" Target="../slideLayouts/slideLayout450.xml"/><Relationship Id="rId64" Type="http://schemas.openxmlformats.org/officeDocument/2006/relationships/slideLayout" Target="../slideLayouts/slideLayout466.xml"/><Relationship Id="rId69" Type="http://schemas.openxmlformats.org/officeDocument/2006/relationships/slideLayout" Target="../slideLayouts/slideLayout471.xml"/><Relationship Id="rId80" Type="http://schemas.openxmlformats.org/officeDocument/2006/relationships/slideLayout" Target="../slideLayouts/slideLayout482.xml"/><Relationship Id="rId85" Type="http://schemas.openxmlformats.org/officeDocument/2006/relationships/slideLayout" Target="../slideLayouts/slideLayout487.xml"/><Relationship Id="rId12" Type="http://schemas.openxmlformats.org/officeDocument/2006/relationships/slideLayout" Target="../slideLayouts/slideLayout414.xml"/><Relationship Id="rId17" Type="http://schemas.openxmlformats.org/officeDocument/2006/relationships/slideLayout" Target="../slideLayouts/slideLayout419.xml"/><Relationship Id="rId25" Type="http://schemas.openxmlformats.org/officeDocument/2006/relationships/slideLayout" Target="../slideLayouts/slideLayout427.xml"/><Relationship Id="rId33" Type="http://schemas.openxmlformats.org/officeDocument/2006/relationships/slideLayout" Target="../slideLayouts/slideLayout435.xml"/><Relationship Id="rId38" Type="http://schemas.openxmlformats.org/officeDocument/2006/relationships/slideLayout" Target="../slideLayouts/slideLayout440.xml"/><Relationship Id="rId46" Type="http://schemas.openxmlformats.org/officeDocument/2006/relationships/slideLayout" Target="../slideLayouts/slideLayout448.xml"/><Relationship Id="rId59" Type="http://schemas.openxmlformats.org/officeDocument/2006/relationships/slideLayout" Target="../slideLayouts/slideLayout461.xml"/><Relationship Id="rId67" Type="http://schemas.openxmlformats.org/officeDocument/2006/relationships/slideLayout" Target="../slideLayouts/slideLayout469.xml"/><Relationship Id="rId20" Type="http://schemas.openxmlformats.org/officeDocument/2006/relationships/slideLayout" Target="../slideLayouts/slideLayout422.xml"/><Relationship Id="rId41" Type="http://schemas.openxmlformats.org/officeDocument/2006/relationships/slideLayout" Target="../slideLayouts/slideLayout443.xml"/><Relationship Id="rId54" Type="http://schemas.openxmlformats.org/officeDocument/2006/relationships/slideLayout" Target="../slideLayouts/slideLayout456.xml"/><Relationship Id="rId62" Type="http://schemas.openxmlformats.org/officeDocument/2006/relationships/slideLayout" Target="../slideLayouts/slideLayout464.xml"/><Relationship Id="rId70" Type="http://schemas.openxmlformats.org/officeDocument/2006/relationships/slideLayout" Target="../slideLayouts/slideLayout472.xml"/><Relationship Id="rId75" Type="http://schemas.openxmlformats.org/officeDocument/2006/relationships/slideLayout" Target="../slideLayouts/slideLayout477.xml"/><Relationship Id="rId83" Type="http://schemas.openxmlformats.org/officeDocument/2006/relationships/slideLayout" Target="../slideLayouts/slideLayout485.xml"/><Relationship Id="rId88" Type="http://schemas.openxmlformats.org/officeDocument/2006/relationships/slideLayout" Target="../slideLayouts/slideLayout490.xml"/><Relationship Id="rId91" Type="http://schemas.openxmlformats.org/officeDocument/2006/relationships/slideLayout" Target="../slideLayouts/slideLayout493.xml"/><Relationship Id="rId96" Type="http://schemas.openxmlformats.org/officeDocument/2006/relationships/slideLayout" Target="../slideLayouts/slideLayout498.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5" Type="http://schemas.openxmlformats.org/officeDocument/2006/relationships/slideLayout" Target="../slideLayouts/slideLayout417.xml"/><Relationship Id="rId23" Type="http://schemas.openxmlformats.org/officeDocument/2006/relationships/slideLayout" Target="../slideLayouts/slideLayout425.xml"/><Relationship Id="rId28" Type="http://schemas.openxmlformats.org/officeDocument/2006/relationships/slideLayout" Target="../slideLayouts/slideLayout430.xml"/><Relationship Id="rId36" Type="http://schemas.openxmlformats.org/officeDocument/2006/relationships/slideLayout" Target="../slideLayouts/slideLayout438.xml"/><Relationship Id="rId49" Type="http://schemas.openxmlformats.org/officeDocument/2006/relationships/slideLayout" Target="../slideLayouts/slideLayout451.xml"/><Relationship Id="rId57" Type="http://schemas.openxmlformats.org/officeDocument/2006/relationships/slideLayout" Target="../slideLayouts/slideLayout459.xml"/><Relationship Id="rId10" Type="http://schemas.openxmlformats.org/officeDocument/2006/relationships/slideLayout" Target="../slideLayouts/slideLayout412.xml"/><Relationship Id="rId31" Type="http://schemas.openxmlformats.org/officeDocument/2006/relationships/slideLayout" Target="../slideLayouts/slideLayout433.xml"/><Relationship Id="rId44" Type="http://schemas.openxmlformats.org/officeDocument/2006/relationships/slideLayout" Target="../slideLayouts/slideLayout446.xml"/><Relationship Id="rId52" Type="http://schemas.openxmlformats.org/officeDocument/2006/relationships/slideLayout" Target="../slideLayouts/slideLayout454.xml"/><Relationship Id="rId60" Type="http://schemas.openxmlformats.org/officeDocument/2006/relationships/slideLayout" Target="../slideLayouts/slideLayout462.xml"/><Relationship Id="rId65" Type="http://schemas.openxmlformats.org/officeDocument/2006/relationships/slideLayout" Target="../slideLayouts/slideLayout467.xml"/><Relationship Id="rId73" Type="http://schemas.openxmlformats.org/officeDocument/2006/relationships/slideLayout" Target="../slideLayouts/slideLayout475.xml"/><Relationship Id="rId78" Type="http://schemas.openxmlformats.org/officeDocument/2006/relationships/slideLayout" Target="../slideLayouts/slideLayout480.xml"/><Relationship Id="rId81" Type="http://schemas.openxmlformats.org/officeDocument/2006/relationships/slideLayout" Target="../slideLayouts/slideLayout483.xml"/><Relationship Id="rId86" Type="http://schemas.openxmlformats.org/officeDocument/2006/relationships/slideLayout" Target="../slideLayouts/slideLayout488.xml"/><Relationship Id="rId94" Type="http://schemas.openxmlformats.org/officeDocument/2006/relationships/slideLayout" Target="../slideLayouts/slideLayout496.xml"/><Relationship Id="rId99" Type="http://schemas.openxmlformats.org/officeDocument/2006/relationships/theme" Target="../theme/theme41.xml"/><Relationship Id="rId101" Type="http://schemas.openxmlformats.org/officeDocument/2006/relationships/image" Target="../media/image7.png"/><Relationship Id="rId4" Type="http://schemas.openxmlformats.org/officeDocument/2006/relationships/slideLayout" Target="../slideLayouts/slideLayout406.xml"/><Relationship Id="rId9" Type="http://schemas.openxmlformats.org/officeDocument/2006/relationships/slideLayout" Target="../slideLayouts/slideLayout411.xml"/><Relationship Id="rId13" Type="http://schemas.openxmlformats.org/officeDocument/2006/relationships/slideLayout" Target="../slideLayouts/slideLayout415.xml"/><Relationship Id="rId18" Type="http://schemas.openxmlformats.org/officeDocument/2006/relationships/slideLayout" Target="../slideLayouts/slideLayout420.xml"/><Relationship Id="rId39" Type="http://schemas.openxmlformats.org/officeDocument/2006/relationships/slideLayout" Target="../slideLayouts/slideLayout441.xml"/><Relationship Id="rId34" Type="http://schemas.openxmlformats.org/officeDocument/2006/relationships/slideLayout" Target="../slideLayouts/slideLayout436.xml"/><Relationship Id="rId50" Type="http://schemas.openxmlformats.org/officeDocument/2006/relationships/slideLayout" Target="../slideLayouts/slideLayout452.xml"/><Relationship Id="rId55" Type="http://schemas.openxmlformats.org/officeDocument/2006/relationships/slideLayout" Target="../slideLayouts/slideLayout457.xml"/><Relationship Id="rId76" Type="http://schemas.openxmlformats.org/officeDocument/2006/relationships/slideLayout" Target="../slideLayouts/slideLayout478.xml"/><Relationship Id="rId97" Type="http://schemas.openxmlformats.org/officeDocument/2006/relationships/slideLayout" Target="../slideLayouts/slideLayout499.xml"/><Relationship Id="rId7" Type="http://schemas.openxmlformats.org/officeDocument/2006/relationships/slideLayout" Target="../slideLayouts/slideLayout409.xml"/><Relationship Id="rId71" Type="http://schemas.openxmlformats.org/officeDocument/2006/relationships/slideLayout" Target="../slideLayouts/slideLayout473.xml"/><Relationship Id="rId92" Type="http://schemas.openxmlformats.org/officeDocument/2006/relationships/slideLayout" Target="../slideLayouts/slideLayout494.xml"/><Relationship Id="rId2" Type="http://schemas.openxmlformats.org/officeDocument/2006/relationships/slideLayout" Target="../slideLayouts/slideLayout404.xml"/><Relationship Id="rId29" Type="http://schemas.openxmlformats.org/officeDocument/2006/relationships/slideLayout" Target="../slideLayouts/slideLayout431.xml"/><Relationship Id="rId24" Type="http://schemas.openxmlformats.org/officeDocument/2006/relationships/slideLayout" Target="../slideLayouts/slideLayout426.xml"/><Relationship Id="rId40" Type="http://schemas.openxmlformats.org/officeDocument/2006/relationships/slideLayout" Target="../slideLayouts/slideLayout442.xml"/><Relationship Id="rId45" Type="http://schemas.openxmlformats.org/officeDocument/2006/relationships/slideLayout" Target="../slideLayouts/slideLayout447.xml"/><Relationship Id="rId66" Type="http://schemas.openxmlformats.org/officeDocument/2006/relationships/slideLayout" Target="../slideLayouts/slideLayout468.xml"/><Relationship Id="rId87" Type="http://schemas.openxmlformats.org/officeDocument/2006/relationships/slideLayout" Target="../slideLayouts/slideLayout489.xml"/><Relationship Id="rId61" Type="http://schemas.openxmlformats.org/officeDocument/2006/relationships/slideLayout" Target="../slideLayouts/slideLayout463.xml"/><Relationship Id="rId82" Type="http://schemas.openxmlformats.org/officeDocument/2006/relationships/slideLayout" Target="../slideLayouts/slideLayout484.xml"/><Relationship Id="rId19" Type="http://schemas.openxmlformats.org/officeDocument/2006/relationships/slideLayout" Target="../slideLayouts/slideLayout421.xml"/><Relationship Id="rId14" Type="http://schemas.openxmlformats.org/officeDocument/2006/relationships/slideLayout" Target="../slideLayouts/slideLayout416.xml"/><Relationship Id="rId30" Type="http://schemas.openxmlformats.org/officeDocument/2006/relationships/slideLayout" Target="../slideLayouts/slideLayout432.xml"/><Relationship Id="rId35" Type="http://schemas.openxmlformats.org/officeDocument/2006/relationships/slideLayout" Target="../slideLayouts/slideLayout437.xml"/><Relationship Id="rId56" Type="http://schemas.openxmlformats.org/officeDocument/2006/relationships/slideLayout" Target="../slideLayouts/slideLayout458.xml"/><Relationship Id="rId77" Type="http://schemas.openxmlformats.org/officeDocument/2006/relationships/slideLayout" Target="../slideLayouts/slideLayout479.xml"/><Relationship Id="rId100" Type="http://schemas.openxmlformats.org/officeDocument/2006/relationships/image" Target="../media/image6.png"/><Relationship Id="rId8" Type="http://schemas.openxmlformats.org/officeDocument/2006/relationships/slideLayout" Target="../slideLayouts/slideLayout410.xml"/><Relationship Id="rId51" Type="http://schemas.openxmlformats.org/officeDocument/2006/relationships/slideLayout" Target="../slideLayouts/slideLayout453.xml"/><Relationship Id="rId72" Type="http://schemas.openxmlformats.org/officeDocument/2006/relationships/slideLayout" Target="../slideLayouts/slideLayout474.xml"/><Relationship Id="rId93" Type="http://schemas.openxmlformats.org/officeDocument/2006/relationships/slideLayout" Target="../slideLayouts/slideLayout495.xml"/><Relationship Id="rId98" Type="http://schemas.openxmlformats.org/officeDocument/2006/relationships/slideLayout" Target="../slideLayouts/slideLayout500.xml"/><Relationship Id="rId3" Type="http://schemas.openxmlformats.org/officeDocument/2006/relationships/slideLayout" Target="../slideLayouts/slideLayout40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image" Target="../media/image12.jpeg"/><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theme" Target="../theme/theme42.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19.xml"/><Relationship Id="rId13" Type="http://schemas.openxmlformats.org/officeDocument/2006/relationships/image" Target="../media/image19.emf"/><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theme" Target="../theme/theme43.xml"/><Relationship Id="rId17" Type="http://schemas.openxmlformats.org/officeDocument/2006/relationships/image" Target="../media/image23.png"/><Relationship Id="rId2" Type="http://schemas.openxmlformats.org/officeDocument/2006/relationships/slideLayout" Target="../slideLayouts/slideLayout513.xml"/><Relationship Id="rId16" Type="http://schemas.openxmlformats.org/officeDocument/2006/relationships/image" Target="../media/image22.png"/><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5" Type="http://schemas.openxmlformats.org/officeDocument/2006/relationships/image" Target="../media/image21.png"/><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 Id="rId14" Type="http://schemas.openxmlformats.org/officeDocument/2006/relationships/image" Target="../media/image20.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30.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theme" Target="../theme/theme4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theme" Target="../theme/theme45.xml"/><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slideLayout" Target="../slideLayouts/slideLayout545.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46.xml.rels><?xml version="1.0" encoding="UTF-8" standalone="yes"?>
<Relationships xmlns="http://schemas.openxmlformats.org/package/2006/relationships"><Relationship Id="rId3" Type="http://schemas.openxmlformats.org/officeDocument/2006/relationships/slideLayout" Target="../slideLayouts/slideLayout548.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5" Type="http://schemas.openxmlformats.org/officeDocument/2006/relationships/theme" Target="../theme/theme46.xml"/><Relationship Id="rId4" Type="http://schemas.openxmlformats.org/officeDocument/2006/relationships/slideLayout" Target="../slideLayouts/slideLayout54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57.xml"/><Relationship Id="rId13" Type="http://schemas.openxmlformats.org/officeDocument/2006/relationships/slideLayout" Target="../slideLayouts/slideLayout562.xml"/><Relationship Id="rId3" Type="http://schemas.openxmlformats.org/officeDocument/2006/relationships/slideLayout" Target="../slideLayouts/slideLayout552.xml"/><Relationship Id="rId7" Type="http://schemas.openxmlformats.org/officeDocument/2006/relationships/slideLayout" Target="../slideLayouts/slideLayout556.xml"/><Relationship Id="rId12" Type="http://schemas.openxmlformats.org/officeDocument/2006/relationships/slideLayout" Target="../slideLayouts/slideLayout561.xml"/><Relationship Id="rId2" Type="http://schemas.openxmlformats.org/officeDocument/2006/relationships/slideLayout" Target="../slideLayouts/slideLayout551.xml"/><Relationship Id="rId1" Type="http://schemas.openxmlformats.org/officeDocument/2006/relationships/slideLayout" Target="../slideLayouts/slideLayout550.xml"/><Relationship Id="rId6" Type="http://schemas.openxmlformats.org/officeDocument/2006/relationships/slideLayout" Target="../slideLayouts/slideLayout555.xml"/><Relationship Id="rId11" Type="http://schemas.openxmlformats.org/officeDocument/2006/relationships/slideLayout" Target="../slideLayouts/slideLayout560.xml"/><Relationship Id="rId5" Type="http://schemas.openxmlformats.org/officeDocument/2006/relationships/slideLayout" Target="../slideLayouts/slideLayout554.xml"/><Relationship Id="rId10" Type="http://schemas.openxmlformats.org/officeDocument/2006/relationships/slideLayout" Target="../slideLayouts/slideLayout559.xml"/><Relationship Id="rId4" Type="http://schemas.openxmlformats.org/officeDocument/2006/relationships/slideLayout" Target="../slideLayouts/slideLayout553.xml"/><Relationship Id="rId9" Type="http://schemas.openxmlformats.org/officeDocument/2006/relationships/slideLayout" Target="../slideLayouts/slideLayout558.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3" Type="http://schemas.openxmlformats.org/officeDocument/2006/relationships/slideLayout" Target="../slideLayouts/slideLayout565.xml"/><Relationship Id="rId7" Type="http://schemas.openxmlformats.org/officeDocument/2006/relationships/image" Target="../media/image4.png"/><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3" Type="http://schemas.openxmlformats.org/officeDocument/2006/relationships/slideLayout" Target="../slideLayouts/slideLayout568.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slideLayout" Target="../slideLayouts/slideLayout581.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17" Type="http://schemas.openxmlformats.org/officeDocument/2006/relationships/image" Target="../media/image7.png"/><Relationship Id="rId2" Type="http://schemas.openxmlformats.org/officeDocument/2006/relationships/slideLayout" Target="../slideLayouts/slideLayout570.xml"/><Relationship Id="rId16" Type="http://schemas.openxmlformats.org/officeDocument/2006/relationships/image" Target="../media/image6.png"/><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5" Type="http://schemas.openxmlformats.org/officeDocument/2006/relationships/theme" Target="../theme/theme50.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slideLayout" Target="../slideLayouts/slideLayout5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7.png"/><Relationship Id="rId2" Type="http://schemas.openxmlformats.org/officeDocument/2006/relationships/slideLayout" Target="../slideLayouts/slideLayout58.xml"/><Relationship Id="rId16" Type="http://schemas.openxmlformats.org/officeDocument/2006/relationships/image" Target="../media/image6.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7.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image" Target="../media/image10.jpe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9.jpe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8.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12.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EE40C2F-0213-394F-8663-E2A8DD345CF4}" type="slidenum">
              <a:rPr lang="en-US" smtClean="0"/>
              <a:pPr>
                <a:defRPr/>
              </a:pPr>
              <a:t>‹#›</a:t>
            </a:fld>
            <a:endParaRPr lang="en-US" dirty="0"/>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6301" r:id="rId1"/>
    <p:sldLayoutId id="2147486246" r:id="rId2"/>
    <p:sldLayoutId id="2147486247" r:id="rId3"/>
    <p:sldLayoutId id="2147486248" r:id="rId4"/>
    <p:sldLayoutId id="2147486249" r:id="rId5"/>
    <p:sldLayoutId id="2147486250" r:id="rId6"/>
    <p:sldLayoutId id="2147486251" r:id="rId7"/>
    <p:sldLayoutId id="2147486252" r:id="rId8"/>
    <p:sldLayoutId id="2147486253" r:id="rId9"/>
    <p:sldLayoutId id="2147486254" r:id="rId10"/>
    <p:sldLayoutId id="214748625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69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0"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3"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4"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5"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57706"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4859"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34860"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34861"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18C346F3-C413-D34E-A839-237409E76F1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6383" r:id="rId1"/>
    <p:sldLayoutId id="2147486384" r:id="rId2"/>
    <p:sldLayoutId id="2147486385" r:id="rId3"/>
    <p:sldLayoutId id="2147486386" r:id="rId4"/>
    <p:sldLayoutId id="2147486387" r:id="rId5"/>
    <p:sldLayoutId id="2147486388" r:id="rId6"/>
    <p:sldLayoutId id="2147486389" r:id="rId7"/>
    <p:sldLayoutId id="2147486390" r:id="rId8"/>
    <p:sldLayoutId id="2147486391" r:id="rId9"/>
    <p:sldLayoutId id="2147486392" r:id="rId10"/>
    <p:sldLayoutId id="2147486393"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128"/>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charset="0"/>
        <a:buChar char="n"/>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69986"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169995"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69999"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0"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70002"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3"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4"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05"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06"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nvGrpSpPr>
            <p:cNvPr id="170007" name="Group 1055"/>
            <p:cNvGrpSpPr>
              <a:grpSpLocks/>
            </p:cNvGrpSpPr>
            <p:nvPr/>
          </p:nvGrpSpPr>
          <p:grpSpPr bwMode="auto">
            <a:xfrm>
              <a:off x="1" y="392"/>
              <a:ext cx="5758" cy="1571"/>
              <a:chOff x="1" y="392"/>
              <a:chExt cx="5758" cy="1571"/>
            </a:xfrm>
          </p:grpSpPr>
          <p:sp>
            <p:nvSpPr>
              <p:cNvPr id="170010"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11"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12"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13"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14"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sp>
          <p:nvSpPr>
            <p:cNvPr id="170008"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09"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DAF7117E-6C98-F049-AF24-C78F56A06C28}"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94" r:id="rId1"/>
    <p:sldLayoutId id="2147486395" r:id="rId2"/>
    <p:sldLayoutId id="2147486396" r:id="rId3"/>
    <p:sldLayoutId id="2147486397" r:id="rId4"/>
    <p:sldLayoutId id="2147486398" r:id="rId5"/>
    <p:sldLayoutId id="2147486399" r:id="rId6"/>
    <p:sldLayoutId id="2147486400" r:id="rId7"/>
    <p:sldLayoutId id="2147486401" r:id="rId8"/>
    <p:sldLayoutId id="2147486402" r:id="rId9"/>
    <p:sldLayoutId id="2147486403" r:id="rId10"/>
    <p:sldLayoutId id="214748640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6162" name="Rectangle 2"/>
          <p:cNvSpPr>
            <a:spLocks noGrp="1" noRot="1" noChangeArrowheads="1"/>
          </p:cNvSpPr>
          <p:nvPr>
            <p:ph type="title"/>
          </p:nvPr>
        </p:nvSpPr>
        <p:spPr bwMode="auto">
          <a:xfrm>
            <a:off x="301625" y="228600"/>
            <a:ext cx="8510588" cy="1325563"/>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476163" name="Rectangle 3"/>
          <p:cNvSpPr>
            <a:spLocks noGrp="1" noRot="1" noChangeArrowheads="1"/>
          </p:cNvSpPr>
          <p:nvPr>
            <p:ph type="body" idx="1"/>
          </p:nvPr>
        </p:nvSpPr>
        <p:spPr bwMode="auto">
          <a:xfrm>
            <a:off x="301625" y="1676400"/>
            <a:ext cx="8540750" cy="442277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76164" name="Rectangle 4"/>
          <p:cNvSpPr>
            <a:spLocks noGrp="1" noChangeArrowheads="1"/>
          </p:cNvSpPr>
          <p:nvPr>
            <p:ph type="dt" sz="half" idx="2"/>
          </p:nvPr>
        </p:nvSpPr>
        <p:spPr bwMode="auto">
          <a:xfrm>
            <a:off x="304800" y="6245225"/>
            <a:ext cx="22860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47616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476166" name="Rectangle 6"/>
          <p:cNvSpPr>
            <a:spLocks noGrp="1" noChangeArrowheads="1"/>
          </p:cNvSpPr>
          <p:nvPr>
            <p:ph type="sldNum" sz="quarter" idx="4"/>
          </p:nvPr>
        </p:nvSpPr>
        <p:spPr bwMode="auto">
          <a:xfrm>
            <a:off x="6553200" y="6245225"/>
            <a:ext cx="22860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136CDE4F-8E0F-8E40-A327-E93F1F494756}" type="slidenum">
              <a:rPr lang="en-GB" smtClean="0"/>
              <a:pPr>
                <a:defRPr/>
              </a:pPr>
              <a:t>‹#›</a:t>
            </a:fld>
            <a:endParaRPr lang="en-GB" dirty="0"/>
          </a:p>
        </p:txBody>
      </p:sp>
    </p:spTree>
  </p:cSld>
  <p:clrMap bg1="dk2" tx1="lt1" bg2="dk1" tx2="lt2" accent1="accent1" accent2="accent2" accent3="accent3" accent4="accent4" accent5="accent5" accent6="accent6" hlink="hlink" folHlink="folHlink"/>
  <p:sldLayoutIdLst>
    <p:sldLayoutId id="2147486428" r:id="rId1"/>
    <p:sldLayoutId id="2147486429" r:id="rId2"/>
    <p:sldLayoutId id="2147486430" r:id="rId3"/>
    <p:sldLayoutId id="2147486431" r:id="rId4"/>
    <p:sldLayoutId id="2147486432" r:id="rId5"/>
    <p:sldLayoutId id="2147486433" r:id="rId6"/>
    <p:sldLayoutId id="2147486434" r:id="rId7"/>
    <p:sldLayoutId id="2147486435" r:id="rId8"/>
    <p:sldLayoutId id="2147486436" r:id="rId9"/>
    <p:sldLayoutId id="2147486437" r:id="rId10"/>
    <p:sldLayoutId id="2147486438"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lr>
          <a:schemeClr val="hlink"/>
        </a:buClr>
        <a:buFont typeface="Wingdings" charset="0"/>
        <a:buChar char="§"/>
        <a:defRPr sz="24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b="0">
                <a:solidFill>
                  <a:srgbClr val="FFFF66"/>
                </a:solidFill>
                <a:latin typeface="Trebuchet MS"/>
                <a:ea typeface="Osaka"/>
                <a:cs typeface="Osaka"/>
              </a:defRPr>
            </a:lvl1pPr>
          </a:lstStyle>
          <a:p>
            <a:pPr>
              <a:defRPr/>
            </a:pPr>
            <a:endParaRPr 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FFFF66"/>
                </a:solidFill>
                <a:latin typeface="Trebuchet MS"/>
                <a:ea typeface="Osaka"/>
                <a:cs typeface="Osaka"/>
              </a:defRPr>
            </a:lvl1pPr>
          </a:lstStyle>
          <a:p>
            <a:pPr>
              <a:defRPr/>
            </a:pPr>
            <a:endParaRPr 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b="0">
                <a:solidFill>
                  <a:srgbClr val="FFFF66"/>
                </a:solidFill>
                <a:latin typeface="Trebuchet MS" charset="0"/>
                <a:ea typeface="Osaka" charset="0"/>
                <a:cs typeface="Osaka" charset="0"/>
              </a:defRPr>
            </a:lvl1pPr>
          </a:lstStyle>
          <a:p>
            <a:pPr>
              <a:defRPr/>
            </a:pPr>
            <a:fld id="{C4AC0FA0-4392-6B48-8915-2885D2107B8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39" r:id="rId1"/>
    <p:sldLayoutId id="2147486440" r:id="rId2"/>
    <p:sldLayoutId id="2147486441" r:id="rId3"/>
    <p:sldLayoutId id="2147486442" r:id="rId4"/>
    <p:sldLayoutId id="2147486443" r:id="rId5"/>
    <p:sldLayoutId id="2147486444" r:id="rId6"/>
    <p:sldLayoutId id="2147486445" r:id="rId7"/>
    <p:sldLayoutId id="2147486446" r:id="rId8"/>
    <p:sldLayoutId id="2147486447" r:id="rId9"/>
    <p:sldLayoutId id="2147486448" r:id="rId10"/>
    <p:sldLayoutId id="2147486449"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44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5EC45DA2-9C54-294A-A34A-CEECD9BBAD87}" type="datetimeFigureOut">
              <a:rPr lang="en-US"/>
              <a:pPr>
                <a:defRPr/>
              </a:pPr>
              <a:t>3/12/24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281EC150-8275-9B4F-A722-27C44DFB4F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61"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678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2467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67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67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4A8EB069-008A-AE46-B7DE-B88172F2DF38}"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6472" r:id="rId1"/>
    <p:sldLayoutId id="2147486473" r:id="rId2"/>
    <p:sldLayoutId id="2147486474" r:id="rId3"/>
    <p:sldLayoutId id="2147486475" r:id="rId4"/>
    <p:sldLayoutId id="2147486476" r:id="rId5"/>
    <p:sldLayoutId id="2147486477" r:id="rId6"/>
    <p:sldLayoutId id="2147486478" r:id="rId7"/>
    <p:sldLayoutId id="2147486479" r:id="rId8"/>
    <p:sldLayoutId id="2147486480" r:id="rId9"/>
    <p:sldLayoutId id="2147486481" r:id="rId10"/>
    <p:sldLayoutId id="214748648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grpSp>
    </p:spTree>
    <p:extLst>
      <p:ext uri="{BB962C8B-B14F-4D97-AF65-F5344CB8AC3E}">
        <p14:creationId xmlns:p14="http://schemas.microsoft.com/office/powerpoint/2010/main" val="1224120335"/>
      </p:ext>
    </p:extLst>
  </p:cSld>
  <p:clrMap bg1="dk2" tx1="lt1" bg2="dk1" tx2="lt2" accent1="accent1" accent2="accent2" accent3="accent3" accent4="accent4" accent5="accent5" accent6="accent6" hlink="hlink" folHlink="folHlink"/>
  <p:sldLayoutIdLst>
    <p:sldLayoutId id="2147486484" r:id="rId1"/>
    <p:sldLayoutId id="2147486485" r:id="rId2"/>
    <p:sldLayoutId id="2147486486" r:id="rId3"/>
    <p:sldLayoutId id="2147486487" r:id="rId4"/>
    <p:sldLayoutId id="2147486488" r:id="rId5"/>
    <p:sldLayoutId id="2147486489" r:id="rId6"/>
    <p:sldLayoutId id="2147486490" r:id="rId7"/>
    <p:sldLayoutId id="2147486491" r:id="rId8"/>
    <p:sldLayoutId id="2147486492" r:id="rId9"/>
    <p:sldLayoutId id="2147486493" r:id="rId10"/>
    <p:sldLayoutId id="214748649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56653294"/>
      </p:ext>
    </p:extLst>
  </p:cSld>
  <p:clrMap bg1="lt1" tx1="dk1" bg2="lt2" tx2="dk2" accent1="accent1" accent2="accent2" accent3="accent3" accent4="accent4" accent5="accent5" accent6="accent6" hlink="hlink" folHlink="folHlink"/>
  <p:sldLayoutIdLst>
    <p:sldLayoutId id="2147486496" r:id="rId1"/>
    <p:sldLayoutId id="2147486497" r:id="rId2"/>
    <p:sldLayoutId id="2147486498" r:id="rId3"/>
    <p:sldLayoutId id="2147486499" r:id="rId4"/>
    <p:sldLayoutId id="2147486500" r:id="rId5"/>
    <p:sldLayoutId id="2147486501" r:id="rId6"/>
    <p:sldLayoutId id="2147486502" r:id="rId7"/>
    <p:sldLayoutId id="2147486503" r:id="rId8"/>
    <p:sldLayoutId id="2147486504" r:id="rId9"/>
    <p:sldLayoutId id="2147486505" r:id="rId10"/>
    <p:sldLayoutId id="214748650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EE40C2F-0213-394F-8663-E2A8DD345CF4}" type="slidenum">
              <a:rPr lang="en-US" smtClean="0">
                <a:solidFill>
                  <a:srgbClr val="000000"/>
                </a:solidFill>
              </a:rPr>
              <a:pPr>
                <a:defRPr/>
              </a:pPr>
              <a:t>‹#›</a:t>
            </a:fld>
            <a:endParaRPr lang="en-US" dirty="0">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714145"/>
      </p:ext>
    </p:extLst>
  </p:cSld>
  <p:clrMap bg1="lt1" tx1="dk1" bg2="lt2" tx2="dk2" accent1="accent1" accent2="accent2" accent3="accent3" accent4="accent4" accent5="accent5" accent6="accent6" hlink="hlink" folHlink="folHlink"/>
  <p:sldLayoutIdLst>
    <p:sldLayoutId id="2147486532" r:id="rId1"/>
    <p:sldLayoutId id="2147486533" r:id="rId2"/>
    <p:sldLayoutId id="2147486534" r:id="rId3"/>
    <p:sldLayoutId id="2147486535" r:id="rId4"/>
    <p:sldLayoutId id="2147486536" r:id="rId5"/>
    <p:sldLayoutId id="2147486537" r:id="rId6"/>
    <p:sldLayoutId id="2147486538" r:id="rId7"/>
    <p:sldLayoutId id="2147486539" r:id="rId8"/>
    <p:sldLayoutId id="2147486540" r:id="rId9"/>
    <p:sldLayoutId id="2147486541" r:id="rId10"/>
    <p:sldLayoutId id="214748654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3006693985"/>
      </p:ext>
    </p:extLst>
  </p:cSld>
  <p:clrMap bg1="lt1" tx1="dk1" bg2="lt2" tx2="dk2" accent1="accent1" accent2="accent2" accent3="accent3" accent4="accent4" accent5="accent5" accent6="accent6" hlink="hlink" folHlink="folHlink"/>
  <p:sldLayoutIdLst>
    <p:sldLayoutId id="2147486544" r:id="rId1"/>
    <p:sldLayoutId id="2147486545" r:id="rId2"/>
    <p:sldLayoutId id="2147486546" r:id="rId3"/>
    <p:sldLayoutId id="2147486547" r:id="rId4"/>
    <p:sldLayoutId id="2147486548" r:id="rId5"/>
    <p:sldLayoutId id="2147486549" r:id="rId6"/>
    <p:sldLayoutId id="2147486550" r:id="rId7"/>
    <p:sldLayoutId id="2147486551" r:id="rId8"/>
    <p:sldLayoutId id="2147486552" r:id="rId9"/>
    <p:sldLayoutId id="2147486553" r:id="rId10"/>
    <p:sldLayoutId id="2147486554" r:id="rId11"/>
    <p:sldLayoutId id="2147486555" r:id="rId12"/>
    <p:sldLayoutId id="214748655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0"/>
            <a:ext cx="9144000" cy="6856413"/>
            <a:chOff x="0" y="0"/>
            <a:chExt cx="5760" cy="4319"/>
          </a:xfrm>
        </p:grpSpPr>
        <p:sp>
          <p:nvSpPr>
            <p:cNvPr id="103427"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28"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29"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23"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1"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3325"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326"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4"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28"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6"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0"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8"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2"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0"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1"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2"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4"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6"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7"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3448"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0"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1"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5"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3"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5"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6"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7"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8"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9"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0"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1"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2"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13356" name="Group 1063"/>
            <p:cNvGrpSpPr>
              <a:grpSpLocks/>
            </p:cNvGrpSpPr>
            <p:nvPr userDrawn="1"/>
          </p:nvGrpSpPr>
          <p:grpSpPr bwMode="auto">
            <a:xfrm>
              <a:off x="0" y="1632"/>
              <a:ext cx="5758" cy="1858"/>
              <a:chOff x="0" y="1632"/>
              <a:chExt cx="5758" cy="1858"/>
            </a:xfrm>
          </p:grpSpPr>
          <p:sp>
            <p:nvSpPr>
              <p:cNvPr id="103464"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5"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103466"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67"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68"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03469"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03470"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E3CE58C5-D561-D649-B032-20231C96555A}"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6302" r:id="rId1"/>
    <p:sldLayoutId id="2147486256" r:id="rId2"/>
    <p:sldLayoutId id="2147486257" r:id="rId3"/>
    <p:sldLayoutId id="2147486258" r:id="rId4"/>
    <p:sldLayoutId id="2147486259" r:id="rId5"/>
    <p:sldLayoutId id="2147486260" r:id="rId6"/>
    <p:sldLayoutId id="2147486261" r:id="rId7"/>
    <p:sldLayoutId id="2147486262" r:id="rId8"/>
    <p:sldLayoutId id="2147486263" r:id="rId9"/>
    <p:sldLayoutId id="2147486264" r:id="rId10"/>
    <p:sldLayoutId id="214748626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5pPr>
      <a:lvl6pPr marL="25146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3/12/24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4092396233"/>
      </p:ext>
    </p:extLst>
  </p:cSld>
  <p:clrMap bg1="lt1" tx1="dk1" bg2="lt2" tx2="dk2" accent1="accent1" accent2="accent2" accent3="accent3" accent4="accent4" accent5="accent5" accent6="accent6" hlink="hlink" folHlink="folHlink"/>
  <p:sldLayoutIdLst>
    <p:sldLayoutId id="2147486558" r:id="rId1"/>
    <p:sldLayoutId id="2147486559" r:id="rId2"/>
    <p:sldLayoutId id="2147486560" r:id="rId3"/>
    <p:sldLayoutId id="2147486561" r:id="rId4"/>
    <p:sldLayoutId id="2147486562" r:id="rId5"/>
    <p:sldLayoutId id="2147486563" r:id="rId6"/>
    <p:sldLayoutId id="2147486564" r:id="rId7"/>
    <p:sldLayoutId id="2147486565" r:id="rId8"/>
    <p:sldLayoutId id="2147486566" r:id="rId9"/>
    <p:sldLayoutId id="2147486567" r:id="rId10"/>
    <p:sldLayoutId id="214748656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739E149-E9CB-4F54-AA87-F51CECBB323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EC51916-483E-4FBB-A512-4A97EBE6854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4AD6823-BC4E-4938-B3C2-104B6A013AF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128"/>
              </a:defRPr>
            </a:lvl1pPr>
          </a:lstStyle>
          <a:p>
            <a:pPr>
              <a:defRPr/>
            </a:pPr>
            <a:fld id="{4938388C-0830-4F74-8B7E-169EC3F92FA7}" type="datetimeFigureOut">
              <a:rPr lang="en-US" altLang="x-none"/>
              <a:pPr>
                <a:defRPr/>
              </a:pPr>
              <a:t>3/12/24</a:t>
            </a:fld>
            <a:endParaRPr lang="en-US" altLang="x-none"/>
          </a:p>
        </p:txBody>
      </p:sp>
      <p:sp>
        <p:nvSpPr>
          <p:cNvPr id="5" name="Footer Placeholder 4">
            <a:extLst>
              <a:ext uri="{FF2B5EF4-FFF2-40B4-BE49-F238E27FC236}">
                <a16:creationId xmlns:a16="http://schemas.microsoft.com/office/drawing/2014/main" id="{90BC47C4-45FD-407A-A65C-447DF903FE6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9A745D1-21AA-41A9-9704-96C98BFDF61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MS PGothic" charset="-128"/>
              </a:defRPr>
            </a:lvl1pPr>
          </a:lstStyle>
          <a:p>
            <a:pPr>
              <a:defRPr/>
            </a:pPr>
            <a:fld id="{DDD98507-AC5C-4B0C-9117-47A405B8D262}" type="slidenum">
              <a:rPr lang="en-US" altLang="x-none"/>
              <a:pPr>
                <a:defRPr/>
              </a:pPr>
              <a:t>‹#›</a:t>
            </a:fld>
            <a:endParaRPr lang="en-US" altLang="x-none"/>
          </a:p>
        </p:txBody>
      </p:sp>
    </p:spTree>
    <p:extLst>
      <p:ext uri="{BB962C8B-B14F-4D97-AF65-F5344CB8AC3E}">
        <p14:creationId xmlns:p14="http://schemas.microsoft.com/office/powerpoint/2010/main" val="226241049"/>
      </p:ext>
    </p:extLst>
  </p:cSld>
  <p:clrMap bg1="lt1" tx1="dk1" bg2="lt2" tx2="dk2" accent1="accent1" accent2="accent2" accent3="accent3" accent4="accent4" accent5="accent5" accent6="accent6" hlink="hlink" folHlink="folHlink"/>
  <p:sldLayoutIdLst>
    <p:sldLayoutId id="2147486570" r:id="rId1"/>
    <p:sldLayoutId id="2147486571" r:id="rId2"/>
    <p:sldLayoutId id="2147486572" r:id="rId3"/>
    <p:sldLayoutId id="2147486573" r:id="rId4"/>
    <p:sldLayoutId id="2147486574" r:id="rId5"/>
    <p:sldLayoutId id="2147486575" r:id="rId6"/>
    <p:sldLayoutId id="2147486576" r:id="rId7"/>
    <p:sldLayoutId id="2147486577" r:id="rId8"/>
    <p:sldLayoutId id="2147486578" r:id="rId9"/>
    <p:sldLayoutId id="2147486579" r:id="rId10"/>
    <p:sldLayoutId id="2147486580"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6A3E996-D44F-4844-B5EC-EE5DD589FE2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8004D81-9B65-431C-92AA-FBB2413781D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2160F1F-6826-4BCF-84D1-84FC9161839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latin typeface="Arial" panose="020B0604020202020204" pitchFamily="34" charset="0"/>
              </a:defRPr>
            </a:lvl1pPr>
          </a:lstStyle>
          <a:p>
            <a:fld id="{314A1E97-1A8B-46E5-8E75-004E499F20A4}" type="datetimeFigureOut">
              <a:rPr lang="en-US" altLang="en-US" smtClean="0"/>
              <a:pPr/>
              <a:t>3/12/24</a:t>
            </a:fld>
            <a:endParaRPr lang="en-US" altLang="en-US" dirty="0"/>
          </a:p>
        </p:txBody>
      </p:sp>
      <p:sp>
        <p:nvSpPr>
          <p:cNvPr id="5" name="Footer Placeholder 4">
            <a:extLst>
              <a:ext uri="{FF2B5EF4-FFF2-40B4-BE49-F238E27FC236}">
                <a16:creationId xmlns:a16="http://schemas.microsoft.com/office/drawing/2014/main" id="{3F1DEE01-D0AD-44A0-94A8-73349052F0D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7F5C2C71-9302-4432-9C44-B425C51EEA5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latin typeface="Arial" panose="020B0604020202020204" pitchFamily="34" charset="0"/>
              </a:defRPr>
            </a:lvl1pPr>
          </a:lstStyle>
          <a:p>
            <a:fld id="{DE7152C9-D881-4CD1-AA7B-F36BAB136BEA}" type="slidenum">
              <a:rPr lang="en-US" altLang="en-US" smtClean="0"/>
              <a:pPr/>
              <a:t>‹#›</a:t>
            </a:fld>
            <a:endParaRPr lang="en-US" altLang="en-US" dirty="0"/>
          </a:p>
        </p:txBody>
      </p:sp>
    </p:spTree>
    <p:extLst>
      <p:ext uri="{BB962C8B-B14F-4D97-AF65-F5344CB8AC3E}">
        <p14:creationId xmlns:p14="http://schemas.microsoft.com/office/powerpoint/2010/main" val="1690218934"/>
      </p:ext>
    </p:extLst>
  </p:cSld>
  <p:clrMap bg1="lt1" tx1="dk1" bg2="lt2" tx2="dk2" accent1="accent1" accent2="accent2" accent3="accent3" accent4="accent4" accent5="accent5" accent6="accent6" hlink="hlink" folHlink="folHlink"/>
  <p:sldLayoutIdLst>
    <p:sldLayoutId id="2147486582" r:id="rId1"/>
    <p:sldLayoutId id="2147486583" r:id="rId2"/>
    <p:sldLayoutId id="2147486584" r:id="rId3"/>
    <p:sldLayoutId id="2147486585" r:id="rId4"/>
    <p:sldLayoutId id="2147486586" r:id="rId5"/>
    <p:sldLayoutId id="2147486587" r:id="rId6"/>
    <p:sldLayoutId id="2147486588" r:id="rId7"/>
    <p:sldLayoutId id="2147486589" r:id="rId8"/>
    <p:sldLayoutId id="2147486590" r:id="rId9"/>
    <p:sldLayoutId id="2147486591" r:id="rId10"/>
    <p:sldLayoutId id="214748659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3/12/24</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886107558"/>
      </p:ext>
    </p:extLst>
  </p:cSld>
  <p:clrMap bg1="dk1" tx1="lt1" bg2="dk2" tx2="lt2" accent1="accent1" accent2="accent2" accent3="accent3" accent4="accent4" accent5="accent5" accent6="accent6" hlink="hlink" folHlink="folHlink"/>
  <p:sldLayoutIdLst>
    <p:sldLayoutId id="2147486610" r:id="rId1"/>
    <p:sldLayoutId id="2147486611" r:id="rId2"/>
    <p:sldLayoutId id="2147486612" r:id="rId3"/>
    <p:sldLayoutId id="2147486613" r:id="rId4"/>
    <p:sldLayoutId id="2147486614" r:id="rId5"/>
    <p:sldLayoutId id="2147486615" r:id="rId6"/>
    <p:sldLayoutId id="2147486616" r:id="rId7"/>
    <p:sldLayoutId id="2147486617" r:id="rId8"/>
    <p:sldLayoutId id="2147486618" r:id="rId9"/>
    <p:sldLayoutId id="2147486619" r:id="rId10"/>
    <p:sldLayoutId id="21474866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3/12/24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4107029202"/>
      </p:ext>
    </p:extLst>
  </p:cSld>
  <p:clrMap bg1="lt1" tx1="dk1" bg2="lt2" tx2="dk2" accent1="accent1" accent2="accent2" accent3="accent3" accent4="accent4" accent5="accent5" accent6="accent6" hlink="hlink" folHlink="folHlink"/>
  <p:sldLayoutIdLst>
    <p:sldLayoutId id="2147486622" r:id="rId1"/>
    <p:sldLayoutId id="2147486623" r:id="rId2"/>
    <p:sldLayoutId id="2147486624" r:id="rId3"/>
    <p:sldLayoutId id="2147486625" r:id="rId4"/>
    <p:sldLayoutId id="2147486626" r:id="rId5"/>
    <p:sldLayoutId id="2147486627" r:id="rId6"/>
    <p:sldLayoutId id="2147486628" r:id="rId7"/>
    <p:sldLayoutId id="2147486629" r:id="rId8"/>
    <p:sldLayoutId id="2147486630" r:id="rId9"/>
    <p:sldLayoutId id="2147486631" r:id="rId10"/>
    <p:sldLayoutId id="214748663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3/12/24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4164128480"/>
      </p:ext>
    </p:extLst>
  </p:cSld>
  <p:clrMap bg1="lt1" tx1="dk1" bg2="lt2" tx2="dk2" accent1="accent1" accent2="accent2" accent3="accent3" accent4="accent4" accent5="accent5" accent6="accent6" hlink="hlink" folHlink="folHlink"/>
  <p:sldLayoutIdLst>
    <p:sldLayoutId id="2147486634" r:id="rId1"/>
    <p:sldLayoutId id="2147486635" r:id="rId2"/>
    <p:sldLayoutId id="2147486636" r:id="rId3"/>
    <p:sldLayoutId id="2147486637" r:id="rId4"/>
    <p:sldLayoutId id="2147486638" r:id="rId5"/>
    <p:sldLayoutId id="2147486639" r:id="rId6"/>
    <p:sldLayoutId id="2147486640" r:id="rId7"/>
    <p:sldLayoutId id="2147486641" r:id="rId8"/>
    <p:sldLayoutId id="2147486642" r:id="rId9"/>
    <p:sldLayoutId id="2147486643" r:id="rId10"/>
    <p:sldLayoutId id="21474866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99851466"/>
      </p:ext>
    </p:extLst>
  </p:cSld>
  <p:clrMap bg1="lt1" tx1="dk1" bg2="lt2" tx2="dk2" accent1="accent1" accent2="accent2" accent3="accent3" accent4="accent4" accent5="accent5" accent6="accent6" hlink="hlink" folHlink="folHlink"/>
  <p:sldLayoutIdLst>
    <p:sldLayoutId id="2147486646" r:id="rId1"/>
    <p:sldLayoutId id="2147486647" r:id="rId2"/>
    <p:sldLayoutId id="2147486648" r:id="rId3"/>
    <p:sldLayoutId id="2147486649" r:id="rId4"/>
    <p:sldLayoutId id="2147486650" r:id="rId5"/>
    <p:sldLayoutId id="2147486651" r:id="rId6"/>
    <p:sldLayoutId id="2147486652" r:id="rId7"/>
    <p:sldLayoutId id="2147486653" r:id="rId8"/>
    <p:sldLayoutId id="2147486654" r:id="rId9"/>
    <p:sldLayoutId id="2147486655" r:id="rId10"/>
    <p:sldLayoutId id="2147486656" r:id="rId11"/>
    <p:sldLayoutId id="2147486657" r:id="rId12"/>
    <p:sldLayoutId id="214748665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E9E2B6"/>
            </a:gs>
            <a:gs pos="100000">
              <a:srgbClr val="FFCC99"/>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371600" y="533400"/>
            <a:ext cx="75406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160" tIns="46080" rIns="92160" bIns="46080" numCol="1" anchor="ctr" anchorCtr="0" compatLnSpc="1">
            <a:prstTxWarp prst="textNoShape">
              <a:avLst/>
            </a:prstTxWarp>
          </a:bodyPr>
          <a:lstStyle/>
          <a:p>
            <a:pPr lvl="0"/>
            <a:r>
              <a:rPr lang="en-GB" altLang="zh-TW"/>
              <a:t>Click to edit the title text format</a:t>
            </a:r>
          </a:p>
        </p:txBody>
      </p:sp>
      <p:sp>
        <p:nvSpPr>
          <p:cNvPr id="1026" name="Rectangle 2"/>
          <p:cNvSpPr>
            <a:spLocks noGrp="1" noChangeArrowheads="1"/>
          </p:cNvSpPr>
          <p:nvPr>
            <p:ph type="dt"/>
          </p:nvPr>
        </p:nvSpPr>
        <p:spPr bwMode="auto">
          <a:xfrm>
            <a:off x="1371600" y="6248400"/>
            <a:ext cx="16732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a:defRPr/>
            </a:pPr>
            <a:endParaRPr lang="en-US" dirty="0"/>
          </a:p>
        </p:txBody>
      </p:sp>
      <p:sp>
        <p:nvSpPr>
          <p:cNvPr id="1027" name="Rectangle 3"/>
          <p:cNvSpPr>
            <a:spLocks noGrp="1" noChangeArrowheads="1"/>
          </p:cNvSpPr>
          <p:nvPr>
            <p:ph type="ftr"/>
          </p:nvPr>
        </p:nvSpPr>
        <p:spPr bwMode="auto">
          <a:xfrm>
            <a:off x="3429000" y="6248400"/>
            <a:ext cx="3425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ct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a:defRPr/>
            </a:pPr>
            <a:endParaRPr lang="en-US" dirty="0"/>
          </a:p>
        </p:txBody>
      </p:sp>
      <p:sp>
        <p:nvSpPr>
          <p:cNvPr id="1028" name="Rectangle 4"/>
          <p:cNvSpPr>
            <a:spLocks noGrp="1" noChangeArrowheads="1"/>
          </p:cNvSpPr>
          <p:nvPr>
            <p:ph type="sldNum"/>
          </p:nvPr>
        </p:nvSpPr>
        <p:spPr bwMode="auto">
          <a:xfrm>
            <a:off x="72390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a:defRPr/>
            </a:pPr>
            <a:fld id="{FEE40C2F-0213-394F-8663-E2A8DD345CF4}" type="slidenum">
              <a:rPr lang="en-US" smtClean="0"/>
              <a:pPr>
                <a:defRPr/>
              </a:pPr>
              <a:t>‹#›</a:t>
            </a:fld>
            <a:endParaRPr lang="en-US" dirty="0"/>
          </a:p>
        </p:txBody>
      </p:sp>
      <p:pic>
        <p:nvPicPr>
          <p:cNvPr id="1029"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0" name="Rectangle 6"/>
          <p:cNvSpPr>
            <a:spLocks noGrp="1" noChangeArrowheads="1"/>
          </p:cNvSpPr>
          <p:nvPr>
            <p:ph type="body" idx="1"/>
          </p:nvPr>
        </p:nvSpPr>
        <p:spPr bwMode="auto">
          <a:xfrm>
            <a:off x="1371600" y="1981200"/>
            <a:ext cx="7616825"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Tree>
    <p:extLst>
      <p:ext uri="{BB962C8B-B14F-4D97-AF65-F5344CB8AC3E}">
        <p14:creationId xmlns:p14="http://schemas.microsoft.com/office/powerpoint/2010/main" val="4093687838"/>
      </p:ext>
    </p:extLst>
  </p:cSld>
  <p:clrMap bg1="lt1" tx1="dk1" bg2="lt2" tx2="dk2" accent1="accent1" accent2="accent2" accent3="accent3" accent4="accent4" accent5="accent5" accent6="accent6" hlink="hlink" folHlink="folHlink"/>
  <p:sldLayoutIdLst>
    <p:sldLayoutId id="2147486660" r:id="rId1"/>
    <p:sldLayoutId id="2147486661" r:id="rId2"/>
    <p:sldLayoutId id="2147486662" r:id="rId3"/>
    <p:sldLayoutId id="2147486663" r:id="rId4"/>
    <p:sldLayoutId id="2147486664" r:id="rId5"/>
    <p:sldLayoutId id="2147486665" r:id="rId6"/>
    <p:sldLayoutId id="2147486666" r:id="rId7"/>
    <p:sldLayoutId id="2147486667" r:id="rId8"/>
    <p:sldLayoutId id="2147486668" r:id="rId9"/>
    <p:sldLayoutId id="2147486669" r:id="rId10"/>
    <p:sldLayoutId id="2147486670" r:id="rId11"/>
  </p:sldLayoutIdLst>
  <p:txStyles>
    <p:titleStyle>
      <a:lvl1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mj-lt"/>
          <a:ea typeface="+mj-ea"/>
          <a:cs typeface="+mj-cs"/>
        </a:defRPr>
      </a:lvl1pPr>
      <a:lvl2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2pPr>
      <a:lvl3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3pPr>
      <a:lvl4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4pPr>
      <a:lvl5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5pPr>
      <a:lvl6pPr marL="4572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6pPr>
      <a:lvl7pPr marL="9144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7pPr>
      <a:lvl8pPr marL="13716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8pPr>
      <a:lvl9pPr marL="18288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9pPr>
    </p:titleStyle>
    <p:bodyStyle>
      <a:lvl1pPr marL="339725" indent="-339725" algn="l" defTabSz="449263" rtl="0" eaLnBrk="0" fontAlgn="base" hangingPunct="0">
        <a:lnSpc>
          <a:spcPct val="90000"/>
        </a:lnSpc>
        <a:spcBef>
          <a:spcPts val="800"/>
        </a:spcBef>
        <a:spcAft>
          <a:spcPct val="0"/>
        </a:spcAft>
        <a:buClr>
          <a:srgbClr val="996600"/>
        </a:buClr>
        <a:buSzPct val="100000"/>
        <a:buFont typeface="Wingdings" pitchFamily="2" charset="2"/>
        <a:buChar char=""/>
        <a:defRPr sz="3200">
          <a:solidFill>
            <a:srgbClr val="000000"/>
          </a:solidFill>
          <a:latin typeface="+mn-lt"/>
          <a:ea typeface="+mn-ea"/>
          <a:cs typeface="+mn-cs"/>
        </a:defRPr>
      </a:lvl1pPr>
      <a:lvl2pPr marL="739775" indent="-282575" algn="l" defTabSz="449263" rtl="0" eaLnBrk="0" fontAlgn="base" hangingPunct="0">
        <a:lnSpc>
          <a:spcPct val="90000"/>
        </a:lnSpc>
        <a:spcBef>
          <a:spcPts val="700"/>
        </a:spcBef>
        <a:spcAft>
          <a:spcPct val="0"/>
        </a:spcAft>
        <a:buClr>
          <a:srgbClr val="000000"/>
        </a:buClr>
        <a:buSzPct val="95000"/>
        <a:buFont typeface="Times New Roman" pitchFamily="18" charset="0"/>
        <a:buChar char="–"/>
        <a:defRPr sz="2800">
          <a:solidFill>
            <a:srgbClr val="000000"/>
          </a:solidFill>
          <a:latin typeface="+mn-lt"/>
          <a:ea typeface="+mn-ea"/>
          <a:cs typeface="+mn-cs"/>
        </a:defRPr>
      </a:lvl2pPr>
      <a:lvl3pPr marL="1143000" indent="-228600" algn="l" defTabSz="449263" rtl="0" eaLnBrk="0" fontAlgn="base" hangingPunct="0">
        <a:lnSpc>
          <a:spcPct val="90000"/>
        </a:lnSpc>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6pPr>
      <a:lvl7pPr marL="29718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7pPr>
      <a:lvl8pPr marL="34290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8pPr>
      <a:lvl9pPr marL="38862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1F891283-1B31-FF4E-B177-E7A2DD278F53}" type="slidenum">
              <a:rPr lang="en-US"/>
              <a:pPr>
                <a:defRPr/>
              </a:pPr>
              <a:t>‹#›</a:t>
            </a:fld>
            <a:endParaRPr lang="en-US"/>
          </a:p>
        </p:txBody>
      </p:sp>
      <p:sp>
        <p:nvSpPr>
          <p:cNvPr id="17419" name="Rectangle 11"/>
          <p:cNvSpPr>
            <a:spLocks noGrp="1" noChangeArrowheads="1"/>
          </p:cNvSpPr>
          <p:nvPr>
            <p:ph type="body" idx="1"/>
          </p:nvPr>
        </p:nvSpPr>
        <p:spPr bwMode="auto">
          <a:xfrm>
            <a:off x="685800" y="1641478"/>
            <a:ext cx="7772400"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8874161"/>
      </p:ext>
    </p:extLst>
  </p:cSld>
  <p:clrMap bg1="dk2" tx1="lt1" bg2="dk1" tx2="lt2" accent1="accent1" accent2="accent2" accent3="accent3" accent4="accent4" accent5="accent5" accent6="accent6" hlink="hlink" folHlink="folHlink"/>
  <p:sldLayoutIdLst>
    <p:sldLayoutId id="214748668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428" indent="-28554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2199" indent="-228439"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599077" indent="-228439"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5957" indent="-228439"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940636385"/>
      </p:ext>
    </p:extLst>
  </p:cSld>
  <p:clrMap bg1="lt1" tx1="dk1" bg2="lt2" tx2="dk2" accent1="accent1" accent2="accent2" accent3="accent3" accent4="accent4" accent5="accent5" accent6="accent6" hlink="hlink" folHlink="folHlink"/>
  <p:sldLayoutIdLst>
    <p:sldLayoutId id="214748668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3200400" cy="6858000"/>
            <a:chOff x="0" y="0"/>
            <a:chExt cx="2016" cy="4320"/>
          </a:xfrm>
        </p:grpSpPr>
        <p:sp>
          <p:nvSpPr>
            <p:cNvPr id="25612" name="Rectangle 1027"/>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5613" name="Rectangle 1028"/>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
        <p:nvSpPr>
          <p:cNvPr id="25603" name="AutoShape 1029"/>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b="1" i="0" dirty="0">
              <a:latin typeface="Arial" panose="020B0604020202020204" pitchFamily="34" charset="0"/>
            </a:endParaRPr>
          </a:p>
        </p:txBody>
      </p:sp>
      <p:sp>
        <p:nvSpPr>
          <p:cNvPr id="25604" name="Rectangle 1030"/>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25605" name="Rectangle 1031"/>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44" name="Rectangle 1032"/>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b="1" i="0">
                <a:latin typeface="Arial" panose="020B0604020202020204" pitchFamily="34" charset="0"/>
                <a:ea typeface="+mn-ea"/>
                <a:cs typeface="+mn-cs"/>
              </a:defRPr>
            </a:lvl1pPr>
          </a:lstStyle>
          <a:p>
            <a:pPr>
              <a:defRPr/>
            </a:pPr>
            <a:endParaRPr lang="en-US" dirty="0"/>
          </a:p>
        </p:txBody>
      </p:sp>
      <p:sp>
        <p:nvSpPr>
          <p:cNvPr id="39945" name="Rectangle 1033"/>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b="1" i="0">
                <a:latin typeface="Arial" panose="020B0604020202020204" pitchFamily="34" charset="0"/>
                <a:ea typeface="+mn-ea"/>
                <a:cs typeface="+mn-cs"/>
              </a:defRPr>
            </a:lvl1pPr>
          </a:lstStyle>
          <a:p>
            <a:pPr>
              <a:defRPr/>
            </a:pPr>
            <a:endParaRPr lang="en-US" dirty="0"/>
          </a:p>
        </p:txBody>
      </p:sp>
      <p:sp>
        <p:nvSpPr>
          <p:cNvPr id="39946" name="Rectangle 1034"/>
          <p:cNvSpPr>
            <a:spLocks noGrp="1" noChangeArrowheads="1"/>
          </p:cNvSpPr>
          <p:nvPr>
            <p:ph type="sldNum" sz="quarter" idx="4"/>
          </p:nvPr>
        </p:nvSpPr>
        <p:spPr bwMode="auto">
          <a:xfrm>
            <a:off x="84138" y="6340158"/>
            <a:ext cx="587375" cy="49244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i="0">
                <a:solidFill>
                  <a:schemeClr val="bg1"/>
                </a:solidFill>
                <a:latin typeface="Arial" panose="020B0604020202020204" pitchFamily="34" charset="0"/>
              </a:defRPr>
            </a:lvl1pPr>
          </a:lstStyle>
          <a:p>
            <a:pPr>
              <a:defRPr/>
            </a:pPr>
            <a:fld id="{5FA4FF9F-92F2-C949-9A92-A4A2A50F8C49}" type="slidenum">
              <a:rPr lang="en-US" smtClean="0"/>
              <a:pPr>
                <a:defRPr/>
              </a:pPr>
              <a:t>‹#›</a:t>
            </a:fld>
            <a:endParaRPr lang="en-US" dirty="0"/>
          </a:p>
        </p:txBody>
      </p:sp>
      <p:grpSp>
        <p:nvGrpSpPr>
          <p:cNvPr id="25609" name="Group 1035"/>
          <p:cNvGrpSpPr>
            <a:grpSpLocks/>
          </p:cNvGrpSpPr>
          <p:nvPr/>
        </p:nvGrpSpPr>
        <p:grpSpPr bwMode="auto">
          <a:xfrm>
            <a:off x="228600" y="1981200"/>
            <a:ext cx="7391400" cy="319088"/>
            <a:chOff x="144" y="1248"/>
            <a:chExt cx="4656" cy="201"/>
          </a:xfrm>
        </p:grpSpPr>
        <p:sp>
          <p:nvSpPr>
            <p:cNvPr id="25610" name="AutoShape 1036"/>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1" name="AutoShape 1037"/>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Tree>
  </p:cSld>
  <p:clrMap bg1="lt1" tx1="dk1" bg2="lt2" tx2="dk2" accent1="accent1" accent2="accent2" accent3="accent3" accent4="accent4" accent5="accent5" accent6="accent6" hlink="hlink" folHlink="folHlink"/>
  <p:sldLayoutIdLst>
    <p:sldLayoutId id="2147486303" r:id="rId1"/>
    <p:sldLayoutId id="2147486266" r:id="rId2"/>
    <p:sldLayoutId id="2147486267" r:id="rId3"/>
    <p:sldLayoutId id="2147486268" r:id="rId4"/>
    <p:sldLayoutId id="2147486269" r:id="rId5"/>
    <p:sldLayoutId id="2147486270" r:id="rId6"/>
    <p:sldLayoutId id="2147486271" r:id="rId7"/>
    <p:sldLayoutId id="2147486272" r:id="rId8"/>
    <p:sldLayoutId id="2147486273" r:id="rId9"/>
    <p:sldLayoutId id="2147486274" r:id="rId10"/>
    <p:sldLayoutId id="2147486275"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3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4EFF0EC4-666E-034D-BB2B-C7F0FD9423EF}" type="slidenum">
              <a:rPr lang="en-US" smtClean="0"/>
              <a:pPr>
                <a:defRPr/>
              </a:pPr>
              <a:t>‹#›</a:t>
            </a:fld>
            <a:endParaRPr lang="en-US" dirty="0"/>
          </a:p>
        </p:txBody>
      </p:sp>
    </p:spTree>
    <p:extLst>
      <p:ext uri="{BB962C8B-B14F-4D97-AF65-F5344CB8AC3E}">
        <p14:creationId xmlns:p14="http://schemas.microsoft.com/office/powerpoint/2010/main" val="961724847"/>
      </p:ext>
    </p:extLst>
  </p:cSld>
  <p:clrMap bg1="lt1" tx1="dk1" bg2="lt2" tx2="dk2" accent1="accent1" accent2="accent2" accent3="accent3" accent4="accent4" accent5="accent5" accent6="accent6" hlink="hlink" folHlink="folHlink"/>
  <p:sldLayoutIdLst>
    <p:sldLayoutId id="2147486690"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0" y="1377950"/>
            <a:ext cx="2133600" cy="1016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b="1" i="0" dirty="0">
              <a:solidFill>
                <a:srgbClr val="292929"/>
              </a:solidFill>
              <a:latin typeface="Times New Roman" charset="0"/>
              <a:cs typeface="Arial" panose="020B0604020202020204" pitchFamily="34" charset="0"/>
            </a:endParaRPr>
          </a:p>
        </p:txBody>
      </p:sp>
      <p:sp>
        <p:nvSpPr>
          <p:cNvPr id="205827" name="Rectangle 3"/>
          <p:cNvSpPr>
            <a:spLocks noChangeArrowheads="1"/>
          </p:cNvSpPr>
          <p:nvPr/>
        </p:nvSpPr>
        <p:spPr bwMode="auto">
          <a:xfrm>
            <a:off x="1447800" y="1377950"/>
            <a:ext cx="7239000" cy="101600"/>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b="1" i="0" dirty="0">
              <a:solidFill>
                <a:srgbClr val="292929"/>
              </a:solidFill>
              <a:latin typeface="Times New Roman" charset="0"/>
              <a:cs typeface="Arial" panose="020B0604020202020204" pitchFamily="34" charset="0"/>
            </a:endParaRPr>
          </a:p>
        </p:txBody>
      </p:sp>
      <p:sp>
        <p:nvSpPr>
          <p:cNvPr id="205828" name="Rectangle 4"/>
          <p:cNvSpPr>
            <a:spLocks noGrp="1" noChangeArrowheads="1"/>
          </p:cNvSpPr>
          <p:nvPr>
            <p:ph type="title"/>
          </p:nvPr>
        </p:nvSpPr>
        <p:spPr bwMode="auto">
          <a:xfrm>
            <a:off x="931863" y="96838"/>
            <a:ext cx="7158037" cy="141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GB" dirty="0"/>
              <a:t>Click to edit Master title style</a:t>
            </a:r>
          </a:p>
        </p:txBody>
      </p:sp>
      <p:sp>
        <p:nvSpPr>
          <p:cNvPr id="205829" name="Rectangle 5"/>
          <p:cNvSpPr>
            <a:spLocks noGrp="1" noChangeArrowheads="1"/>
          </p:cNvSpPr>
          <p:nvPr>
            <p:ph type="body" idx="1"/>
          </p:nvPr>
        </p:nvSpPr>
        <p:spPr bwMode="auto">
          <a:xfrm>
            <a:off x="949325" y="1981200"/>
            <a:ext cx="76612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57734" name="Rectangle 6"/>
          <p:cNvSpPr>
            <a:spLocks noGrp="1" noChangeArrowheads="1"/>
          </p:cNvSpPr>
          <p:nvPr>
            <p:ph type="dt" sz="half" idx="2"/>
          </p:nvPr>
        </p:nvSpPr>
        <p:spPr bwMode="auto">
          <a:xfrm>
            <a:off x="94615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1" i="0">
                <a:solidFill>
                  <a:srgbClr val="292929"/>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457735" name="Rectangle 7"/>
          <p:cNvSpPr>
            <a:spLocks noGrp="1" noChangeArrowheads="1"/>
          </p:cNvSpPr>
          <p:nvPr>
            <p:ph type="ftr" sz="quarter" idx="3"/>
          </p:nvPr>
        </p:nvSpPr>
        <p:spPr bwMode="auto">
          <a:xfrm>
            <a:off x="33528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1" i="0">
                <a:solidFill>
                  <a:srgbClr val="292929"/>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457736" name="Rectangle 8"/>
          <p:cNvSpPr>
            <a:spLocks noGrp="1" noChangeArrowheads="1"/>
          </p:cNvSpPr>
          <p:nvPr>
            <p:ph type="sldNum" sz="quarter" idx="4"/>
          </p:nvPr>
        </p:nvSpPr>
        <p:spPr bwMode="auto">
          <a:xfrm>
            <a:off x="67056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1" i="0">
                <a:solidFill>
                  <a:srgbClr val="292929"/>
                </a:solidFill>
                <a:latin typeface="Arial" panose="020B0604020202020204" pitchFamily="34" charset="0"/>
              </a:defRPr>
            </a:lvl1pPr>
          </a:lstStyle>
          <a:p>
            <a:pPr>
              <a:defRPr/>
            </a:pPr>
            <a:fld id="{329399A6-2FC8-FB43-9555-1F1B99AE58BF}" type="slidenum">
              <a:rPr lang="en-GB" smtClean="0"/>
              <a:pPr>
                <a:defRPr/>
              </a:pPr>
              <a:t>‹#›</a:t>
            </a:fld>
            <a:endParaRPr lang="en-GB" dirty="0"/>
          </a:p>
        </p:txBody>
      </p:sp>
      <p:sp>
        <p:nvSpPr>
          <p:cNvPr id="205833" name="Freeform 9"/>
          <p:cNvSpPr>
            <a:spLocks noChangeArrowheads="1"/>
          </p:cNvSpPr>
          <p:nvPr/>
        </p:nvSpPr>
        <p:spPr bwMode="auto">
          <a:xfrm>
            <a:off x="838200" y="561975"/>
            <a:ext cx="152400" cy="1066800"/>
          </a:xfrm>
          <a:custGeom>
            <a:avLst/>
            <a:gdLst>
              <a:gd name="T0" fmla="*/ 2147483647 w 1000"/>
              <a:gd name="T1" fmla="*/ 2147483647 h 1000"/>
              <a:gd name="T2" fmla="*/ 0 w 1000"/>
              <a:gd name="T3" fmla="*/ 2147483647 h 1000"/>
              <a:gd name="T4" fmla="*/ 0 w 1000"/>
              <a:gd name="T5" fmla="*/ 0 h 1000"/>
              <a:gd name="T6" fmla="*/ 2147483647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05834" name="Freeform 10"/>
          <p:cNvSpPr>
            <a:spLocks noChangeArrowheads="1"/>
          </p:cNvSpPr>
          <p:nvPr/>
        </p:nvSpPr>
        <p:spPr bwMode="auto">
          <a:xfrm>
            <a:off x="8262938" y="269875"/>
            <a:ext cx="152400" cy="1073150"/>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883998009"/>
      </p:ext>
    </p:extLst>
  </p:cSld>
  <p:clrMap bg1="lt1" tx1="dk1" bg2="lt2" tx2="dk2" accent1="accent1" accent2="accent2" accent3="accent3" accent4="accent4" accent5="accent5" accent6="accent6" hlink="hlink" folHlink="folHlink"/>
  <p:sldLayoutIdLst>
    <p:sldLayoutId id="2147486692" r:id="rId1"/>
    <p:sldLayoutId id="2147486693" r:id="rId2"/>
    <p:sldLayoutId id="2147486694" r:id="rId3"/>
    <p:sldLayoutId id="2147486695" r:id="rId4"/>
    <p:sldLayoutId id="2147486696" r:id="rId5"/>
    <p:sldLayoutId id="2147486697" r:id="rId6"/>
    <p:sldLayoutId id="2147486698" r:id="rId7"/>
    <p:sldLayoutId id="2147486699" r:id="rId8"/>
    <p:sldLayoutId id="2147486700" r:id="rId9"/>
    <p:sldLayoutId id="2147486701" r:id="rId10"/>
    <p:sldLayoutId id="2147486702"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charset="0"/>
        <a:buChar char="n"/>
        <a:defRPr sz="3200" b="1" i="0">
          <a:solidFill>
            <a:schemeClr val="tx1"/>
          </a:solidFill>
          <a:latin typeface="Arial" panose="020B0604020202020204" pitchFamily="34" charset="0"/>
          <a:ea typeface="+mn-ea"/>
          <a:cs typeface="Arial" panose="020B0604020202020204" pitchFamily="34" charset="0"/>
        </a:defRPr>
      </a:lvl1pPr>
      <a:lvl2pPr marL="889000" indent="-439738" algn="l" rtl="0" eaLnBrk="0" fontAlgn="base" hangingPunct="0">
        <a:spcBef>
          <a:spcPct val="20000"/>
        </a:spcBef>
        <a:spcAft>
          <a:spcPct val="0"/>
        </a:spcAft>
        <a:buClr>
          <a:schemeClr val="hlink"/>
        </a:buClr>
        <a:buSzPct val="65000"/>
        <a:buFont typeface="Wingdings" charset="0"/>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93813" indent="-403225" algn="l" rtl="0" eaLnBrk="0" fontAlgn="base" hangingPunct="0">
        <a:spcBef>
          <a:spcPct val="20000"/>
        </a:spcBef>
        <a:spcAft>
          <a:spcPct val="0"/>
        </a:spcAft>
        <a:buClr>
          <a:schemeClr val="accent1"/>
        </a:buClr>
        <a:buSzPct val="70000"/>
        <a:buFont typeface="Wingdings" charset="0"/>
        <a:buChar char="n"/>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81163" indent="-385763" algn="l" rtl="0" eaLnBrk="0" fontAlgn="base" hangingPunct="0">
        <a:spcBef>
          <a:spcPct val="20000"/>
        </a:spcBef>
        <a:spcAft>
          <a:spcPct val="0"/>
        </a:spcAft>
        <a:buClr>
          <a:schemeClr val="hlink"/>
        </a:buClr>
        <a:buSzPct val="75000"/>
        <a:buFont typeface="Wingdings" charset="0"/>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70100" indent="-387350" algn="l" rtl="0" eaLnBrk="0" fontAlgn="base" hangingPunct="0">
        <a:spcBef>
          <a:spcPct val="20000"/>
        </a:spcBef>
        <a:spcAft>
          <a:spcPct val="0"/>
        </a:spcAft>
        <a:buClr>
          <a:schemeClr val="accent1"/>
        </a:buClr>
        <a:buSzPct val="70000"/>
        <a:buFont typeface="Wingdings" charset="0"/>
        <a:buChar char="n"/>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273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45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417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89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F35AA8DE-A70E-784A-83B2-FD29F3449487}" type="slidenum">
              <a:rPr lang="en-GB" smtClean="0"/>
              <a:pPr>
                <a:defRPr/>
              </a:pPr>
              <a:t>‹#›</a:t>
            </a:fld>
            <a:endParaRPr lang="en-GB" dirty="0"/>
          </a:p>
        </p:txBody>
      </p:sp>
    </p:spTree>
    <p:extLst>
      <p:ext uri="{BB962C8B-B14F-4D97-AF65-F5344CB8AC3E}">
        <p14:creationId xmlns:p14="http://schemas.microsoft.com/office/powerpoint/2010/main" val="3866746669"/>
      </p:ext>
    </p:extLst>
  </p:cSld>
  <p:clrMap bg1="lt1" tx1="dk1" bg2="lt2" tx2="dk2" accent1="accent1" accent2="accent2" accent3="accent3" accent4="accent4" accent5="accent5" accent6="accent6" hlink="hlink" folHlink="folHlink"/>
  <p:sldLayoutIdLst>
    <p:sldLayoutId id="2147486704" r:id="rId1"/>
    <p:sldLayoutId id="2147486705" r:id="rId2"/>
    <p:sldLayoutId id="2147486706" r:id="rId3"/>
    <p:sldLayoutId id="2147486707" r:id="rId4"/>
    <p:sldLayoutId id="2147486708" r:id="rId5"/>
    <p:sldLayoutId id="2147486709" r:id="rId6"/>
    <p:sldLayoutId id="2147486710" r:id="rId7"/>
    <p:sldLayoutId id="2147486711" r:id="rId8"/>
    <p:sldLayoutId id="2147486712" r:id="rId9"/>
    <p:sldLayoutId id="2147486713" r:id="rId10"/>
    <p:sldLayoutId id="214748671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1026"/>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1" i="0">
                <a:solidFill>
                  <a:srgbClr val="FFFFFF"/>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91171" name="Rectangle 1027"/>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1" i="0">
                <a:solidFill>
                  <a:srgbClr val="FFFFFF"/>
                </a:solidFill>
                <a:latin typeface="Arial" panose="020B0604020202020204" pitchFamily="34" charset="0"/>
              </a:defRPr>
            </a:lvl1pPr>
          </a:lstStyle>
          <a:p>
            <a:pPr>
              <a:defRPr/>
            </a:pPr>
            <a:fld id="{531EF709-5B57-6B4F-9F17-167351DBEDDC}" type="slidenum">
              <a:rPr lang="en-US" smtClean="0"/>
              <a:pPr>
                <a:defRPr/>
              </a:pPr>
              <a:t>‹#›</a:t>
            </a:fld>
            <a:endParaRPr lang="en-US" dirty="0"/>
          </a:p>
        </p:txBody>
      </p:sp>
      <p:grpSp>
        <p:nvGrpSpPr>
          <p:cNvPr id="191492" name="Group 1028"/>
          <p:cNvGrpSpPr>
            <a:grpSpLocks/>
          </p:cNvGrpSpPr>
          <p:nvPr/>
        </p:nvGrpSpPr>
        <p:grpSpPr bwMode="auto">
          <a:xfrm>
            <a:off x="0" y="0"/>
            <a:ext cx="9140825" cy="6850063"/>
            <a:chOff x="0" y="0"/>
            <a:chExt cx="5758" cy="4315"/>
          </a:xfrm>
        </p:grpSpPr>
        <p:grpSp>
          <p:nvGrpSpPr>
            <p:cNvPr id="191496" name="Group 1029"/>
            <p:cNvGrpSpPr>
              <a:grpSpLocks/>
            </p:cNvGrpSpPr>
            <p:nvPr userDrawn="1"/>
          </p:nvGrpSpPr>
          <p:grpSpPr bwMode="auto">
            <a:xfrm>
              <a:off x="1728" y="2230"/>
              <a:ext cx="4027" cy="2085"/>
              <a:chOff x="1728" y="2230"/>
              <a:chExt cx="4027" cy="2085"/>
            </a:xfrm>
          </p:grpSpPr>
          <p:sp>
            <p:nvSpPr>
              <p:cNvPr id="391174" name="Freeform 1030"/>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1175" name="Freeform 1031"/>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1176" name="Freeform 1032"/>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91502"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91178" name="Freeform 1034"/>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391179" name="Freeform 1035"/>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91498" name="Freeform 1036"/>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91181" name="Rectangle 1037"/>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1182" name="Rectangle 1038"/>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1" i="0">
                <a:solidFill>
                  <a:srgbClr val="FFFFFF"/>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91183" name="Rectangle 1039"/>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7720962"/>
      </p:ext>
    </p:extLst>
  </p:cSld>
  <p:clrMap bg1="dk2" tx1="lt1" bg2="dk1" tx2="lt2" accent1="accent1" accent2="accent2" accent3="accent3" accent4="accent4" accent5="accent5" accent6="accent6" hlink="hlink" folHlink="folHlink"/>
  <p:sldLayoutIdLst>
    <p:sldLayoutId id="2147486716" r:id="rId1"/>
    <p:sldLayoutId id="2147486717" r:id="rId2"/>
    <p:sldLayoutId id="2147486718" r:id="rId3"/>
    <p:sldLayoutId id="2147486719" r:id="rId4"/>
    <p:sldLayoutId id="2147486720" r:id="rId5"/>
    <p:sldLayoutId id="2147486721" r:id="rId6"/>
    <p:sldLayoutId id="2147486722" r:id="rId7"/>
    <p:sldLayoutId id="2147486723" r:id="rId8"/>
    <p:sldLayoutId id="2147486724" r:id="rId9"/>
    <p:sldLayoutId id="2147486725" r:id="rId10"/>
    <p:sldLayoutId id="214748672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034"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038"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1027"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Narrow" charset="0"/>
              </a:defRPr>
            </a:lvl1pPr>
          </a:lstStyle>
          <a:p>
            <a:pPr>
              <a:defRPr/>
            </a:pPr>
            <a:fld id="{D20E9540-3ACA-1B41-8C7C-CD1E94E32178}" type="slidenum">
              <a:rPr lang="en-US"/>
              <a:pPr>
                <a:defRPr/>
              </a:pPr>
              <a:t>‹#›</a:t>
            </a:fld>
            <a:endParaRPr lang="en-US"/>
          </a:p>
        </p:txBody>
      </p:sp>
    </p:spTree>
    <p:extLst>
      <p:ext uri="{BB962C8B-B14F-4D97-AF65-F5344CB8AC3E}">
        <p14:creationId xmlns:p14="http://schemas.microsoft.com/office/powerpoint/2010/main" val="2838808420"/>
      </p:ext>
    </p:extLst>
  </p:cSld>
  <p:clrMap bg1="lt1" tx1="dk1" bg2="lt2" tx2="dk2" accent1="accent1" accent2="accent2" accent3="accent3" accent4="accent4" accent5="accent5" accent6="accent6" hlink="hlink" folHlink="folHlink"/>
  <p:sldLayoutIdLst>
    <p:sldLayoutId id="2147486728" r:id="rId1"/>
    <p:sldLayoutId id="2147486729" r:id="rId2"/>
    <p:sldLayoutId id="2147486730" r:id="rId3"/>
    <p:sldLayoutId id="2147486731" r:id="rId4"/>
    <p:sldLayoutId id="2147486732" r:id="rId5"/>
    <p:sldLayoutId id="2147486733" r:id="rId6"/>
    <p:sldLayoutId id="2147486734" r:id="rId7"/>
    <p:sldLayoutId id="2147486735" r:id="rId8"/>
    <p:sldLayoutId id="2147486736" r:id="rId9"/>
    <p:sldLayoutId id="2147486737" r:id="rId10"/>
    <p:sldLayoutId id="2147486738" r:id="rId11"/>
    <p:sldLayoutId id="2147486739" r:id="rId12"/>
    <p:sldLayoutId id="2147486740" r:id="rId13"/>
    <p:sldLayoutId id="2147486741"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26978"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126987"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6991" name="Freeform 1047"/>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6992" name="Freeform 1048"/>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6994" name="Freeform 1050"/>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6995" name="Freeform 1051"/>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6996"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6997"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6998"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26999" name="Group 1055"/>
            <p:cNvGrpSpPr>
              <a:grpSpLocks/>
            </p:cNvGrpSpPr>
            <p:nvPr/>
          </p:nvGrpSpPr>
          <p:grpSpPr bwMode="auto">
            <a:xfrm>
              <a:off x="1" y="392"/>
              <a:ext cx="5758" cy="1571"/>
              <a:chOff x="1" y="392"/>
              <a:chExt cx="5758" cy="1571"/>
            </a:xfrm>
          </p:grpSpPr>
          <p:sp>
            <p:nvSpPr>
              <p:cNvPr id="127002"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3"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4"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5"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6"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27000"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1"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A89875D7-6425-E842-BF44-FC21D540ADF9}"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9979417"/>
      </p:ext>
    </p:extLst>
  </p:cSld>
  <p:clrMap bg1="dk2" tx1="lt1" bg2="dk1" tx2="lt2" accent1="accent1" accent2="accent2" accent3="accent3" accent4="accent4" accent5="accent5" accent6="accent6" hlink="hlink" folHlink="folHlink"/>
  <p:sldLayoutIdLst>
    <p:sldLayoutId id="2147486743" r:id="rId1"/>
    <p:sldLayoutId id="2147486744" r:id="rId2"/>
    <p:sldLayoutId id="2147486745" r:id="rId3"/>
    <p:sldLayoutId id="2147486746" r:id="rId4"/>
    <p:sldLayoutId id="2147486747" r:id="rId5"/>
    <p:sldLayoutId id="2147486748" r:id="rId6"/>
    <p:sldLayoutId id="2147486749" r:id="rId7"/>
    <p:sldLayoutId id="2147486750" r:id="rId8"/>
    <p:sldLayoutId id="2147486751" r:id="rId9"/>
    <p:sldLayoutId id="2147486752" r:id="rId10"/>
    <p:sldLayoutId id="214748675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9266" name="Group 1026"/>
          <p:cNvGrpSpPr>
            <a:grpSpLocks/>
          </p:cNvGrpSpPr>
          <p:nvPr/>
        </p:nvGrpSpPr>
        <p:grpSpPr bwMode="auto">
          <a:xfrm>
            <a:off x="0" y="0"/>
            <a:ext cx="7242175" cy="1981200"/>
            <a:chOff x="0" y="0"/>
            <a:chExt cx="4562" cy="1248"/>
          </a:xfrm>
        </p:grpSpPr>
        <p:sp>
          <p:nvSpPr>
            <p:cNvPr id="365571"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3927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5573" name="Rectangle 1029"/>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4" name="Rectangle 1030"/>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5" name="Rectangle 1031"/>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1" i="0">
                <a:solidFill>
                  <a:srgbClr val="FFFFFF"/>
                </a:solidFill>
                <a:effectLst>
                  <a:outerShdw blurRad="38100" dist="38100" dir="2700000" algn="tl">
                    <a:srgbClr val="000000"/>
                  </a:outerShdw>
                </a:effectLst>
                <a:latin typeface="Tahoma"/>
                <a:ea typeface="ＭＳ Ｐゴシック" charset="0"/>
                <a:cs typeface="Arial" panose="020B0604020202020204" pitchFamily="34" charset="0"/>
              </a:defRPr>
            </a:lvl1pPr>
          </a:lstStyle>
          <a:p>
            <a:pPr>
              <a:defRPr/>
            </a:pPr>
            <a:endParaRPr lang="en-US" dirty="0"/>
          </a:p>
        </p:txBody>
      </p:sp>
      <p:sp>
        <p:nvSpPr>
          <p:cNvPr id="365576" name="Rectangle 1032"/>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1" i="0">
                <a:solidFill>
                  <a:srgbClr val="FFFFFF"/>
                </a:solidFill>
                <a:effectLst>
                  <a:outerShdw blurRad="38100" dist="38100" dir="2700000" algn="tl">
                    <a:srgbClr val="000000"/>
                  </a:outerShdw>
                </a:effectLst>
                <a:latin typeface="Tahoma"/>
                <a:ea typeface="ＭＳ Ｐゴシック" charset="0"/>
                <a:cs typeface="Arial" panose="020B0604020202020204" pitchFamily="34" charset="0"/>
              </a:defRPr>
            </a:lvl1pPr>
          </a:lstStyle>
          <a:p>
            <a:pPr>
              <a:defRPr/>
            </a:pPr>
            <a:endParaRPr lang="en-US" dirty="0"/>
          </a:p>
        </p:txBody>
      </p:sp>
      <p:sp>
        <p:nvSpPr>
          <p:cNvPr id="365577" name="Rectangle 1033"/>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latin typeface="Tahoma" charset="0"/>
              </a:defRPr>
            </a:lvl1pPr>
          </a:lstStyle>
          <a:p>
            <a:pPr>
              <a:defRPr/>
            </a:pPr>
            <a:fld id="{660CD352-46FF-8949-9076-F19940788F73}" type="slidenum">
              <a:rPr lang="en-US"/>
              <a:pPr>
                <a:defRPr/>
              </a:pPr>
              <a:t>‹#›</a:t>
            </a:fld>
            <a:endParaRPr lang="en-US"/>
          </a:p>
        </p:txBody>
      </p:sp>
    </p:spTree>
    <p:extLst>
      <p:ext uri="{BB962C8B-B14F-4D97-AF65-F5344CB8AC3E}">
        <p14:creationId xmlns:p14="http://schemas.microsoft.com/office/powerpoint/2010/main" val="1824831669"/>
      </p:ext>
    </p:extLst>
  </p:cSld>
  <p:clrMap bg1="dk2" tx1="lt1" bg2="dk1" tx2="lt2" accent1="accent1" accent2="accent2" accent3="accent3" accent4="accent4" accent5="accent5" accent6="accent6" hlink="hlink" folHlink="folHlink"/>
  <p:sldLayoutIdLst>
    <p:sldLayoutId id="2147486755" r:id="rId1"/>
    <p:sldLayoutId id="2147486756" r:id="rId2"/>
    <p:sldLayoutId id="2147486757" r:id="rId3"/>
    <p:sldLayoutId id="2147486758" r:id="rId4"/>
    <p:sldLayoutId id="2147486759" r:id="rId5"/>
    <p:sldLayoutId id="2147486760" r:id="rId6"/>
    <p:sldLayoutId id="2147486761" r:id="rId7"/>
    <p:sldLayoutId id="2147486762" r:id="rId8"/>
    <p:sldLayoutId id="2147486763" r:id="rId9"/>
    <p:sldLayoutId id="2147486764" r:id="rId10"/>
    <p:sldLayoutId id="21474867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371715" name="Text Box 1027"/>
          <p:cNvSpPr txBox="1">
            <a:spLocks noChangeArrowheads="1"/>
          </p:cNvSpPr>
          <p:nvPr userDrawn="1"/>
        </p:nvSpPr>
        <p:spPr bwMode="auto">
          <a:xfrm>
            <a:off x="759035" y="6559996"/>
            <a:ext cx="879056" cy="221359"/>
          </a:xfrm>
          <a:prstGeom prst="rect">
            <a:avLst/>
          </a:prstGeom>
          <a:noFill/>
          <a:ln>
            <a:noFill/>
          </a:ln>
          <a:effectLst/>
        </p:spPr>
        <p:txBody>
          <a:bodyPr wrap="none" lIns="82058" tIns="41029" rIns="82058" bIns="41029" anchor="ctr">
            <a:spAutoFit/>
          </a:bodyPr>
          <a:lstStyle>
            <a:lvl1pPr defTabSz="820738">
              <a:defRPr>
                <a:solidFill>
                  <a:schemeClr val="tx1"/>
                </a:solidFill>
                <a:latin typeface="Arial" charset="0"/>
                <a:ea typeface="ＭＳ Ｐゴシック" charset="0"/>
                <a:cs typeface="Arial" charset="0"/>
              </a:defRPr>
            </a:lvl1pPr>
            <a:lvl2pPr marL="409575" defTabSz="820738">
              <a:defRPr>
                <a:solidFill>
                  <a:schemeClr val="tx1"/>
                </a:solidFill>
                <a:latin typeface="Arial" charset="0"/>
                <a:ea typeface="Arial" charset="0"/>
                <a:cs typeface="Arial" charset="0"/>
              </a:defRPr>
            </a:lvl2pPr>
            <a:lvl3pPr marL="820738" defTabSz="820738">
              <a:defRPr>
                <a:solidFill>
                  <a:schemeClr val="tx1"/>
                </a:solidFill>
                <a:latin typeface="Arial" charset="0"/>
                <a:ea typeface="Arial" charset="0"/>
                <a:cs typeface="Arial" charset="0"/>
              </a:defRPr>
            </a:lvl3pPr>
            <a:lvl4pPr marL="1230313" defTabSz="820738">
              <a:defRPr>
                <a:solidFill>
                  <a:schemeClr val="tx1"/>
                </a:solidFill>
                <a:latin typeface="Arial" charset="0"/>
                <a:ea typeface="Arial" charset="0"/>
                <a:cs typeface="Arial" charset="0"/>
              </a:defRPr>
            </a:lvl4pPr>
            <a:lvl5pPr marL="1641475" defTabSz="820738">
              <a:defRPr>
                <a:solidFill>
                  <a:schemeClr val="tx1"/>
                </a:solidFill>
                <a:latin typeface="Arial" charset="0"/>
                <a:ea typeface="Arial" charset="0"/>
                <a:cs typeface="Arial" charset="0"/>
              </a:defRPr>
            </a:lvl5pPr>
            <a:lvl6pPr marL="2098675" defTabSz="820738" fontAlgn="base">
              <a:spcBef>
                <a:spcPct val="0"/>
              </a:spcBef>
              <a:spcAft>
                <a:spcPct val="0"/>
              </a:spcAft>
              <a:defRPr>
                <a:solidFill>
                  <a:schemeClr val="tx1"/>
                </a:solidFill>
                <a:latin typeface="Arial" charset="0"/>
                <a:ea typeface="Arial" charset="0"/>
                <a:cs typeface="Arial" charset="0"/>
              </a:defRPr>
            </a:lvl6pPr>
            <a:lvl7pPr marL="2555875" defTabSz="820738" fontAlgn="base">
              <a:spcBef>
                <a:spcPct val="0"/>
              </a:spcBef>
              <a:spcAft>
                <a:spcPct val="0"/>
              </a:spcAft>
              <a:defRPr>
                <a:solidFill>
                  <a:schemeClr val="tx1"/>
                </a:solidFill>
                <a:latin typeface="Arial" charset="0"/>
                <a:ea typeface="Arial" charset="0"/>
                <a:cs typeface="Arial" charset="0"/>
              </a:defRPr>
            </a:lvl7pPr>
            <a:lvl8pPr marL="3013075" defTabSz="820738" fontAlgn="base">
              <a:spcBef>
                <a:spcPct val="0"/>
              </a:spcBef>
              <a:spcAft>
                <a:spcPct val="0"/>
              </a:spcAft>
              <a:defRPr>
                <a:solidFill>
                  <a:schemeClr val="tx1"/>
                </a:solidFill>
                <a:latin typeface="Arial" charset="0"/>
                <a:ea typeface="Arial" charset="0"/>
                <a:cs typeface="Arial" charset="0"/>
              </a:defRPr>
            </a:lvl8pPr>
            <a:lvl9pPr marL="3470275" defTabSz="820738" fontAlgn="base">
              <a:spcBef>
                <a:spcPct val="0"/>
              </a:spcBef>
              <a:spcAft>
                <a:spcPct val="0"/>
              </a:spcAft>
              <a:defRPr>
                <a:solidFill>
                  <a:schemeClr val="tx1"/>
                </a:solidFill>
                <a:latin typeface="Arial" charset="0"/>
                <a:ea typeface="Arial" charset="0"/>
                <a:cs typeface="Arial" charset="0"/>
              </a:defRPr>
            </a:lvl9pPr>
          </a:lstStyle>
          <a:p>
            <a:pPr algn="ctr" eaLnBrk="0" hangingPunct="0">
              <a:spcBef>
                <a:spcPct val="50000"/>
              </a:spcBef>
              <a:defRPr/>
            </a:pPr>
            <a:r>
              <a:rPr lang="en-US" sz="800" b="1" i="0" dirty="0">
                <a:solidFill>
                  <a:srgbClr val="FFFFFF"/>
                </a:solidFill>
                <a:latin typeface="Arial" panose="020B0604020202020204" pitchFamily="34" charset="0"/>
                <a:cs typeface="Arial" panose="020B0604020202020204" pitchFamily="34" charset="0"/>
              </a:rPr>
              <a:t>© </a:t>
            </a:r>
            <a:r>
              <a:rPr lang="en-US" sz="900" b="1" i="0" dirty="0">
                <a:solidFill>
                  <a:srgbClr val="FFFFFF"/>
                </a:solidFill>
                <a:latin typeface="Arial" panose="020B0604020202020204" pitchFamily="34" charset="0"/>
                <a:cs typeface="Arial" panose="020B0604020202020204" pitchFamily="34" charset="0"/>
              </a:rPr>
              <a:t>2004</a:t>
            </a:r>
            <a:r>
              <a:rPr lang="en-US" sz="800" b="1" i="0" dirty="0">
                <a:solidFill>
                  <a:srgbClr val="FFFFFF"/>
                </a:solidFill>
                <a:latin typeface="Arial" panose="020B0604020202020204" pitchFamily="34" charset="0"/>
                <a:cs typeface="Arial" panose="020B0604020202020204" pitchFamily="34" charset="0"/>
              </a:rPr>
              <a:t> TBBMI</a:t>
            </a:r>
          </a:p>
        </p:txBody>
      </p:sp>
      <p:sp>
        <p:nvSpPr>
          <p:cNvPr id="151556" name="Rectangle 1028"/>
          <p:cNvSpPr>
            <a:spLocks noChangeArrowheads="1"/>
          </p:cNvSpPr>
          <p:nvPr userDrawn="1"/>
        </p:nvSpPr>
        <p:spPr bwMode="auto">
          <a:xfrm>
            <a:off x="7964723" y="6538564"/>
            <a:ext cx="545630" cy="221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58" tIns="41029" rIns="82058" bIns="41029" anchor="ctr">
            <a:spAutoFit/>
          </a:bodyPr>
          <a:lstStyle/>
          <a:p>
            <a:pPr algn="ctr" defTabSz="820738" eaLnBrk="0" hangingPunct="0"/>
            <a:r>
              <a:rPr lang="en-US" sz="900" b="1" i="0" dirty="0">
                <a:solidFill>
                  <a:srgbClr val="FFFFFF"/>
                </a:solidFill>
                <a:latin typeface="Comic Sans MS" charset="0"/>
                <a:cs typeface="Arial" panose="020B0604020202020204" pitchFamily="34"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b="1" i="0" dirty="0">
                <a:solidFill>
                  <a:srgbClr val="FFFF00"/>
                </a:solidFill>
                <a:latin typeface="Helvetica" charset="0"/>
                <a:cs typeface="Arial" panose="020B0604020202020204" pitchFamily="34" charset="0"/>
              </a:rPr>
              <a:t>The  New Testament          Comes Together</a:t>
            </a:r>
          </a:p>
        </p:txBody>
      </p:sp>
    </p:spTree>
    <p:extLst>
      <p:ext uri="{BB962C8B-B14F-4D97-AF65-F5344CB8AC3E}">
        <p14:creationId xmlns:p14="http://schemas.microsoft.com/office/powerpoint/2010/main" val="679612042"/>
      </p:ext>
    </p:extLst>
  </p:cSld>
  <p:clrMap bg1="lt1" tx1="dk1" bg2="lt2" tx2="dk2" accent1="accent1" accent2="accent2" accent3="accent3" accent4="accent4" accent5="accent5" accent6="accent6" hlink="hlink" folHlink="folHlink"/>
  <p:sldLayoutIdLst>
    <p:sldLayoutId id="2147486767" r:id="rId1"/>
    <p:sldLayoutId id="2147486768" r:id="rId2"/>
    <p:sldLayoutId id="2147486769" r:id="rId3"/>
    <p:sldLayoutId id="2147486770" r:id="rId4"/>
    <p:sldLayoutId id="2147486771" r:id="rId5"/>
    <p:sldLayoutId id="2147486772" r:id="rId6"/>
    <p:sldLayoutId id="2147486773" r:id="rId7"/>
    <p:sldLayoutId id="2147486774" r:id="rId8"/>
    <p:sldLayoutId id="2147486775" r:id="rId9"/>
    <p:sldLayoutId id="2147486776" r:id="rId10"/>
    <p:sldLayoutId id="2147486777"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j-ea"/>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5604959"/>
      </p:ext>
    </p:extLst>
  </p:cSld>
  <p:clrMap bg1="lt1" tx1="dk1" bg2="lt2" tx2="dk2" accent1="accent1" accent2="accent2" accent3="accent3" accent4="accent4" accent5="accent5" accent6="accent6" hlink="hlink" folHlink="folHlink"/>
  <p:sldLayoutIdLst>
    <p:sldLayoutId id="2147486779" r:id="rId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3045"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6"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7"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1" sz="1400" b="0">
                <a:solidFill>
                  <a:srgbClr val="BBE0E3"/>
                </a:solidFill>
                <a:latin typeface="Helvetica" charset="0"/>
              </a:defRPr>
            </a:lvl1pPr>
          </a:lstStyle>
          <a:p>
            <a:pPr>
              <a:defRPr/>
            </a:pPr>
            <a:fld id="{7082923D-4F8C-D24E-B43A-561E1191C8A7}" type="slidenum">
              <a:rPr lang="en-US"/>
              <a:pPr>
                <a:defRPr/>
              </a:pPr>
              <a:t>‹#›</a:t>
            </a:fld>
            <a:endParaRPr lang="en-US"/>
          </a:p>
        </p:txBody>
      </p:sp>
    </p:spTree>
    <p:extLst>
      <p:ext uri="{BB962C8B-B14F-4D97-AF65-F5344CB8AC3E}">
        <p14:creationId xmlns:p14="http://schemas.microsoft.com/office/powerpoint/2010/main" val="1495568344"/>
      </p:ext>
    </p:extLst>
  </p:cSld>
  <p:clrMap bg1="dk2" tx1="lt1" bg2="dk1" tx2="lt2" accent1="accent1" accent2="accent2" accent3="accent3" accent4="accent4" accent5="accent5" accent6="accent6" hlink="hlink" folHlink="folHlink"/>
  <p:sldLayoutIdLst>
    <p:sldLayoutId id="2147486781" r:id="rId1"/>
    <p:sldLayoutId id="2147486782" r:id="rId2"/>
    <p:sldLayoutId id="2147486783" r:id="rId3"/>
    <p:sldLayoutId id="2147486784" r:id="rId4"/>
    <p:sldLayoutId id="2147486785" r:id="rId5"/>
    <p:sldLayoutId id="2147486786" r:id="rId6"/>
    <p:sldLayoutId id="2147486787" r:id="rId7"/>
    <p:sldLayoutId id="2147486788" r:id="rId8"/>
    <p:sldLayoutId id="2147486789" r:id="rId9"/>
    <p:sldLayoutId id="2147486790" r:id="rId10"/>
    <p:sldLayoutId id="2147486791" r:id="rId11"/>
    <p:sldLayoutId id="2147486792"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1027"/>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1776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1776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C1CB1855-271F-4F49-B00D-6FC7014F0F4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76" r:id="rId1"/>
    <p:sldLayoutId id="2147486277" r:id="rId2"/>
    <p:sldLayoutId id="2147486278" r:id="rId3"/>
    <p:sldLayoutId id="2147486279" r:id="rId4"/>
    <p:sldLayoutId id="2147486280" r:id="rId5"/>
    <p:sldLayoutId id="2147486281" r:id="rId6"/>
    <p:sldLayoutId id="2147486282" r:id="rId7"/>
    <p:sldLayoutId id="2147486283" r:id="rId8"/>
    <p:sldLayoutId id="2147486284" r:id="rId9"/>
    <p:sldLayoutId id="2147486285" r:id="rId10"/>
    <p:sldLayoutId id="2147486286"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79202" name="Rectangle 3"/>
          <p:cNvSpPr>
            <a:spLocks noChangeArrowheads="1"/>
          </p:cNvSpPr>
          <p:nvPr/>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b="1" i="0" dirty="0">
              <a:solidFill>
                <a:srgbClr val="2F1311"/>
              </a:solidFill>
              <a:latin typeface="Arial" panose="020B0604020202020204" pitchFamily="34" charset="0"/>
              <a:cs typeface="Arial" panose="020B0604020202020204" pitchFamily="34" charset="0"/>
            </a:endParaRPr>
          </a:p>
        </p:txBody>
      </p:sp>
      <p:sp>
        <p:nvSpPr>
          <p:cNvPr id="179203" name="Rectangle 4"/>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b="1" i="0" dirty="0">
              <a:solidFill>
                <a:srgbClr val="2F1311"/>
              </a:solidFill>
              <a:latin typeface="Arial" panose="020B0604020202020204" pitchFamily="34" charset="0"/>
              <a:cs typeface="Arial" panose="020B0604020202020204" pitchFamily="34" charset="0"/>
            </a:endParaRPr>
          </a:p>
        </p:txBody>
      </p:sp>
      <p:sp>
        <p:nvSpPr>
          <p:cNvPr id="133125" name="Rectangle 5"/>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a:defRPr/>
            </a:pPr>
            <a:endParaRPr kumimoji="1" lang="en-US" sz="1800" b="1" i="0" dirty="0">
              <a:solidFill>
                <a:srgbClr val="2F1311"/>
              </a:solidFill>
              <a:latin typeface="Arial" panose="020B0604020202020204" pitchFamily="34" charset="0"/>
              <a:cs typeface="Arial" panose="020B0604020202020204" pitchFamily="34" charset="0"/>
            </a:endParaRPr>
          </a:p>
        </p:txBody>
      </p:sp>
      <p:grpSp>
        <p:nvGrpSpPr>
          <p:cNvPr id="179205" name="Group 6"/>
          <p:cNvGrpSpPr>
            <a:grpSpLocks/>
          </p:cNvGrpSpPr>
          <p:nvPr/>
        </p:nvGrpSpPr>
        <p:grpSpPr bwMode="auto">
          <a:xfrm>
            <a:off x="7848600" y="1588"/>
            <a:ext cx="1295400" cy="6308725"/>
            <a:chOff x="4944" y="1"/>
            <a:chExt cx="816" cy="3974"/>
          </a:xfrm>
        </p:grpSpPr>
        <p:grpSp>
          <p:nvGrpSpPr>
            <p:cNvPr id="179219" name="Group 7"/>
            <p:cNvGrpSpPr>
              <a:grpSpLocks/>
            </p:cNvGrpSpPr>
            <p:nvPr userDrawn="1"/>
          </p:nvGrpSpPr>
          <p:grpSpPr bwMode="auto">
            <a:xfrm>
              <a:off x="5280" y="1"/>
              <a:ext cx="480" cy="1430"/>
              <a:chOff x="5280" y="1"/>
              <a:chExt cx="480" cy="1430"/>
            </a:xfrm>
          </p:grpSpPr>
          <p:grpSp>
            <p:nvGrpSpPr>
              <p:cNvPr id="179240" name="Group 8"/>
              <p:cNvGrpSpPr>
                <a:grpSpLocks/>
              </p:cNvGrpSpPr>
              <p:nvPr userDrawn="1"/>
            </p:nvGrpSpPr>
            <p:grpSpPr bwMode="auto">
              <a:xfrm rot="-5400000">
                <a:off x="5484" y="0"/>
                <a:ext cx="174" cy="176"/>
                <a:chOff x="1657" y="323"/>
                <a:chExt cx="1691" cy="2560"/>
              </a:xfrm>
            </p:grpSpPr>
            <p:grpSp>
              <p:nvGrpSpPr>
                <p:cNvPr id="179249" name="Group 9"/>
                <p:cNvGrpSpPr>
                  <a:grpSpLocks/>
                </p:cNvGrpSpPr>
                <p:nvPr/>
              </p:nvGrpSpPr>
              <p:grpSpPr bwMode="auto">
                <a:xfrm>
                  <a:off x="1657" y="323"/>
                  <a:ext cx="1691" cy="2560"/>
                  <a:chOff x="1657" y="323"/>
                  <a:chExt cx="1691" cy="2560"/>
                </a:xfrm>
              </p:grpSpPr>
              <p:sp>
                <p:nvSpPr>
                  <p:cNvPr id="179256" name="Freeform 10"/>
                  <p:cNvSpPr>
                    <a:spLocks/>
                  </p:cNvSpPr>
                  <p:nvPr/>
                </p:nvSpPr>
                <p:spPr bwMode="auto">
                  <a:xfrm>
                    <a:off x="2211" y="323"/>
                    <a:ext cx="1234" cy="2560"/>
                  </a:xfrm>
                  <a:custGeom>
                    <a:avLst/>
                    <a:gdLst>
                      <a:gd name="T0" fmla="*/ 347 w 1231"/>
                      <a:gd name="T1" fmla="*/ 283 h 2560"/>
                      <a:gd name="T2" fmla="*/ 425 w 1231"/>
                      <a:gd name="T3" fmla="*/ 115 h 2560"/>
                      <a:gd name="T4" fmla="*/ 593 w 1231"/>
                      <a:gd name="T5" fmla="*/ 7 h 2560"/>
                      <a:gd name="T6" fmla="*/ 915 w 1231"/>
                      <a:gd name="T7" fmla="*/ 61 h 2560"/>
                      <a:gd name="T8" fmla="*/ 1081 w 1231"/>
                      <a:gd name="T9" fmla="*/ 349 h 2560"/>
                      <a:gd name="T10" fmla="*/ 999 w 1231"/>
                      <a:gd name="T11" fmla="*/ 769 h 2560"/>
                      <a:gd name="T12" fmla="*/ 963 w 1231"/>
                      <a:gd name="T13" fmla="*/ 943 h 2560"/>
                      <a:gd name="T14" fmla="*/ 1135 w 1231"/>
                      <a:gd name="T15" fmla="*/ 1075 h 2560"/>
                      <a:gd name="T16" fmla="*/ 1261 w 1231"/>
                      <a:gd name="T17" fmla="*/ 1525 h 2560"/>
                      <a:gd name="T18" fmla="*/ 1153 w 1231"/>
                      <a:gd name="T19" fmla="*/ 1969 h 2560"/>
                      <a:gd name="T20" fmla="*/ 927 w 1231"/>
                      <a:gd name="T21" fmla="*/ 2077 h 2560"/>
                      <a:gd name="T22" fmla="*/ 741 w 1231"/>
                      <a:gd name="T23" fmla="*/ 2059 h 2560"/>
                      <a:gd name="T24" fmla="*/ 675 w 1231"/>
                      <a:gd name="T25" fmla="*/ 2251 h 2560"/>
                      <a:gd name="T26" fmla="*/ 539 w 1231"/>
                      <a:gd name="T27" fmla="*/ 2527 h 2560"/>
                      <a:gd name="T28" fmla="*/ 221 w 1231"/>
                      <a:gd name="T29" fmla="*/ 2509 h 2560"/>
                      <a:gd name="T30" fmla="*/ 31 w 1231"/>
                      <a:gd name="T31" fmla="*/ 2227 h 2560"/>
                      <a:gd name="T32" fmla="*/ 25 w 1231"/>
                      <a:gd name="T33" fmla="*/ 1969 h 2560"/>
                      <a:gd name="T34" fmla="*/ 145 w 1231"/>
                      <a:gd name="T35" fmla="*/ 1651 h 2560"/>
                      <a:gd name="T36" fmla="*/ 269 w 1231"/>
                      <a:gd name="T37" fmla="*/ 1513 h 2560"/>
                      <a:gd name="T38" fmla="*/ 227 w 1231"/>
                      <a:gd name="T39" fmla="*/ 1729 h 2560"/>
                      <a:gd name="T40" fmla="*/ 73 w 1231"/>
                      <a:gd name="T41" fmla="*/ 2023 h 2560"/>
                      <a:gd name="T42" fmla="*/ 169 w 1231"/>
                      <a:gd name="T43" fmla="*/ 2323 h 2560"/>
                      <a:gd name="T44" fmla="*/ 449 w 1231"/>
                      <a:gd name="T45" fmla="*/ 2431 h 2560"/>
                      <a:gd name="T46" fmla="*/ 605 w 1231"/>
                      <a:gd name="T47" fmla="*/ 2227 h 2560"/>
                      <a:gd name="T48" fmla="*/ 587 w 1231"/>
                      <a:gd name="T49" fmla="*/ 1807 h 2560"/>
                      <a:gd name="T50" fmla="*/ 503 w 1231"/>
                      <a:gd name="T51" fmla="*/ 1531 h 2560"/>
                      <a:gd name="T52" fmla="*/ 545 w 1231"/>
                      <a:gd name="T53" fmla="*/ 1459 h 2560"/>
                      <a:gd name="T54" fmla="*/ 645 w 1231"/>
                      <a:gd name="T55" fmla="*/ 1633 h 2560"/>
                      <a:gd name="T56" fmla="*/ 741 w 1231"/>
                      <a:gd name="T57" fmla="*/ 1933 h 2560"/>
                      <a:gd name="T58" fmla="*/ 987 w 1231"/>
                      <a:gd name="T59" fmla="*/ 1963 h 2560"/>
                      <a:gd name="T60" fmla="*/ 1165 w 1231"/>
                      <a:gd name="T61" fmla="*/ 1687 h 2560"/>
                      <a:gd name="T62" fmla="*/ 1147 w 1231"/>
                      <a:gd name="T63" fmla="*/ 1273 h 2560"/>
                      <a:gd name="T64" fmla="*/ 903 w 1231"/>
                      <a:gd name="T65" fmla="*/ 1057 h 2560"/>
                      <a:gd name="T66" fmla="*/ 699 w 1231"/>
                      <a:gd name="T67" fmla="*/ 1129 h 2560"/>
                      <a:gd name="T68" fmla="*/ 587 w 1231"/>
                      <a:gd name="T69" fmla="*/ 1117 h 2560"/>
                      <a:gd name="T70" fmla="*/ 639 w 1231"/>
                      <a:gd name="T71" fmla="*/ 1033 h 2560"/>
                      <a:gd name="T72" fmla="*/ 831 w 1231"/>
                      <a:gd name="T73" fmla="*/ 937 h 2560"/>
                      <a:gd name="T74" fmla="*/ 969 w 1231"/>
                      <a:gd name="T75" fmla="*/ 613 h 2560"/>
                      <a:gd name="T76" fmla="*/ 903 w 1231"/>
                      <a:gd name="T77" fmla="*/ 175 h 2560"/>
                      <a:gd name="T78" fmla="*/ 639 w 1231"/>
                      <a:gd name="T79" fmla="*/ 103 h 2560"/>
                      <a:gd name="T80" fmla="*/ 401 w 1231"/>
                      <a:gd name="T81" fmla="*/ 355 h 2560"/>
                      <a:gd name="T82" fmla="*/ 413 w 1231"/>
                      <a:gd name="T83" fmla="*/ 763 h 2560"/>
                      <a:gd name="T84" fmla="*/ 353 w 1231"/>
                      <a:gd name="T85" fmla="*/ 949 h 2560"/>
                      <a:gd name="T86" fmla="*/ 299 w 1231"/>
                      <a:gd name="T87" fmla="*/ 685 h 2560"/>
                      <a:gd name="T88" fmla="*/ 31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57" name="Freeform 11"/>
                  <p:cNvSpPr>
                    <a:spLocks/>
                  </p:cNvSpPr>
                  <p:nvPr/>
                </p:nvSpPr>
                <p:spPr bwMode="auto">
                  <a:xfrm>
                    <a:off x="1706" y="308"/>
                    <a:ext cx="865" cy="2065"/>
                  </a:xfrm>
                  <a:custGeom>
                    <a:avLst/>
                    <a:gdLst>
                      <a:gd name="T0" fmla="*/ 785 w 865"/>
                      <a:gd name="T1" fmla="*/ 513 h 2071"/>
                      <a:gd name="T2" fmla="*/ 797 w 865"/>
                      <a:gd name="T3" fmla="*/ 340 h 2071"/>
                      <a:gd name="T4" fmla="*/ 863 w 865"/>
                      <a:gd name="T5" fmla="*/ 196 h 2071"/>
                      <a:gd name="T6" fmla="*/ 809 w 865"/>
                      <a:gd name="T7" fmla="*/ 208 h 2071"/>
                      <a:gd name="T8" fmla="*/ 749 w 865"/>
                      <a:gd name="T9" fmla="*/ 20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6 h 2071"/>
                      <a:gd name="T22" fmla="*/ 119 w 865"/>
                      <a:gd name="T23" fmla="*/ 394 h 2071"/>
                      <a:gd name="T24" fmla="*/ 131 w 865"/>
                      <a:gd name="T25" fmla="*/ 570 h 2071"/>
                      <a:gd name="T26" fmla="*/ 173 w 865"/>
                      <a:gd name="T27" fmla="*/ 762 h 2071"/>
                      <a:gd name="T28" fmla="*/ 197 w 865"/>
                      <a:gd name="T29" fmla="*/ 856 h 2071"/>
                      <a:gd name="T30" fmla="*/ 167 w 865"/>
                      <a:gd name="T31" fmla="*/ 956 h 2071"/>
                      <a:gd name="T32" fmla="*/ 65 w 865"/>
                      <a:gd name="T33" fmla="*/ 1094 h 2071"/>
                      <a:gd name="T34" fmla="*/ 17 w 865"/>
                      <a:gd name="T35" fmla="*/ 1258 h 2071"/>
                      <a:gd name="T36" fmla="*/ 5 w 865"/>
                      <a:gd name="T37" fmla="*/ 1510 h 2071"/>
                      <a:gd name="T38" fmla="*/ 47 w 865"/>
                      <a:gd name="T39" fmla="*/ 1698 h 2071"/>
                      <a:gd name="T40" fmla="*/ 131 w 865"/>
                      <a:gd name="T41" fmla="*/ 1848 h 2071"/>
                      <a:gd name="T42" fmla="*/ 299 w 865"/>
                      <a:gd name="T43" fmla="*/ 1928 h 2071"/>
                      <a:gd name="T44" fmla="*/ 425 w 865"/>
                      <a:gd name="T45" fmla="*/ 1922 h 2071"/>
                      <a:gd name="T46" fmla="*/ 467 w 865"/>
                      <a:gd name="T47" fmla="*/ 1934 h 2071"/>
                      <a:gd name="T48" fmla="*/ 497 w 865"/>
                      <a:gd name="T49" fmla="*/ 2006 h 2071"/>
                      <a:gd name="T50" fmla="*/ 497 w 865"/>
                      <a:gd name="T51" fmla="*/ 1904 h 2071"/>
                      <a:gd name="T52" fmla="*/ 557 w 865"/>
                      <a:gd name="T53" fmla="*/ 1728 h 2071"/>
                      <a:gd name="T54" fmla="*/ 617 w 865"/>
                      <a:gd name="T55" fmla="*/ 1608 h 2071"/>
                      <a:gd name="T56" fmla="*/ 581 w 865"/>
                      <a:gd name="T57" fmla="*/ 1650 h 2071"/>
                      <a:gd name="T58" fmla="*/ 515 w 865"/>
                      <a:gd name="T59" fmla="*/ 1770 h 2071"/>
                      <a:gd name="T60" fmla="*/ 407 w 865"/>
                      <a:gd name="T61" fmla="*/ 1853 h 2071"/>
                      <a:gd name="T62" fmla="*/ 269 w 865"/>
                      <a:gd name="T63" fmla="*/ 1848 h 2071"/>
                      <a:gd name="T64" fmla="*/ 179 w 865"/>
                      <a:gd name="T65" fmla="*/ 1764 h 2071"/>
                      <a:gd name="T66" fmla="*/ 113 w 865"/>
                      <a:gd name="T67" fmla="*/ 1590 h 2071"/>
                      <a:gd name="T68" fmla="*/ 107 w 865"/>
                      <a:gd name="T69" fmla="*/ 1354 h 2071"/>
                      <a:gd name="T70" fmla="*/ 137 w 865"/>
                      <a:gd name="T71" fmla="*/ 1160 h 2071"/>
                      <a:gd name="T72" fmla="*/ 203 w 865"/>
                      <a:gd name="T73" fmla="*/ 1040 h 2071"/>
                      <a:gd name="T74" fmla="*/ 323 w 865"/>
                      <a:gd name="T75" fmla="*/ 992 h 2071"/>
                      <a:gd name="T76" fmla="*/ 509 w 865"/>
                      <a:gd name="T77" fmla="*/ 1046 h 2071"/>
                      <a:gd name="T78" fmla="*/ 611 w 865"/>
                      <a:gd name="T79" fmla="*/ 1094 h 2071"/>
                      <a:gd name="T80" fmla="*/ 665 w 865"/>
                      <a:gd name="T81" fmla="*/ 1070 h 2071"/>
                      <a:gd name="T82" fmla="*/ 659 w 865"/>
                      <a:gd name="T83" fmla="*/ 1016 h 2071"/>
                      <a:gd name="T84" fmla="*/ 611 w 865"/>
                      <a:gd name="T85" fmla="*/ 974 h 2071"/>
                      <a:gd name="T86" fmla="*/ 497 w 865"/>
                      <a:gd name="T87" fmla="*/ 950 h 2071"/>
                      <a:gd name="T88" fmla="*/ 323 w 865"/>
                      <a:gd name="T89" fmla="*/ 866 h 2071"/>
                      <a:gd name="T90" fmla="*/ 233 w 865"/>
                      <a:gd name="T91" fmla="*/ 660 h 2071"/>
                      <a:gd name="T92" fmla="*/ 209 w 865"/>
                      <a:gd name="T93" fmla="*/ 406 h 2071"/>
                      <a:gd name="T94" fmla="*/ 317 w 865"/>
                      <a:gd name="T95" fmla="*/ 170 h 2071"/>
                      <a:gd name="T96" fmla="*/ 485 w 865"/>
                      <a:gd name="T97" fmla="*/ 110 h 2071"/>
                      <a:gd name="T98" fmla="*/ 617 w 865"/>
                      <a:gd name="T99" fmla="*/ 164 h 2071"/>
                      <a:gd name="T100" fmla="*/ 707 w 865"/>
                      <a:gd name="T101" fmla="*/ 280 h 2071"/>
                      <a:gd name="T102" fmla="*/ 737 w 865"/>
                      <a:gd name="T103" fmla="*/ 418 h 2071"/>
                      <a:gd name="T104" fmla="*/ 773 w 865"/>
                      <a:gd name="T105" fmla="*/ 582 h 2071"/>
                      <a:gd name="T106" fmla="*/ 809 w 865"/>
                      <a:gd name="T107" fmla="*/ 564 h 2071"/>
                      <a:gd name="T108" fmla="*/ 785 w 865"/>
                      <a:gd name="T109" fmla="*/ 513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79250" name="Oval 12"/>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000" b="1" i="0" dirty="0">
                    <a:solidFill>
                      <a:srgbClr val="2F1311"/>
                    </a:solidFill>
                    <a:latin typeface="Arial" panose="020B0604020202020204" pitchFamily="34" charset="0"/>
                    <a:cs typeface="Arial" panose="020B0604020202020204" pitchFamily="34" charset="0"/>
                  </a:endParaRPr>
                </a:p>
              </p:txBody>
            </p:sp>
            <p:sp>
              <p:nvSpPr>
                <p:cNvPr id="179251" name="Freeform 13"/>
                <p:cNvSpPr>
                  <a:spLocks/>
                </p:cNvSpPr>
                <p:nvPr/>
              </p:nvSpPr>
              <p:spPr bwMode="auto">
                <a:xfrm>
                  <a:off x="2697" y="672"/>
                  <a:ext cx="262" cy="524"/>
                </a:xfrm>
                <a:custGeom>
                  <a:avLst/>
                  <a:gdLst>
                    <a:gd name="T0" fmla="*/ 3 w 266"/>
                    <a:gd name="T1" fmla="*/ 513 h 521"/>
                    <a:gd name="T2" fmla="*/ 27 w 266"/>
                    <a:gd name="T3" fmla="*/ 293 h 521"/>
                    <a:gd name="T4" fmla="*/ 95 w 266"/>
                    <a:gd name="T5" fmla="*/ 45 h 521"/>
                    <a:gd name="T6" fmla="*/ 157 w 266"/>
                    <a:gd name="T7" fmla="*/ 3 h 521"/>
                    <a:gd name="T8" fmla="*/ 205 w 266"/>
                    <a:gd name="T9" fmla="*/ 39 h 521"/>
                    <a:gd name="T10" fmla="*/ 223 w 266"/>
                    <a:gd name="T11" fmla="*/ 139 h 521"/>
                    <a:gd name="T12" fmla="*/ 177 w 266"/>
                    <a:gd name="T13" fmla="*/ 293 h 521"/>
                    <a:gd name="T14" fmla="*/ 92 w 266"/>
                    <a:gd name="T15" fmla="*/ 507 h 521"/>
                    <a:gd name="T16" fmla="*/ 35 w 266"/>
                    <a:gd name="T17" fmla="*/ 531 h 521"/>
                    <a:gd name="T18" fmla="*/ 3 w 266"/>
                    <a:gd name="T19" fmla="*/ 51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52" name="Freeform 14"/>
                <p:cNvSpPr>
                  <a:spLocks/>
                </p:cNvSpPr>
                <p:nvPr/>
              </p:nvSpPr>
              <p:spPr bwMode="auto">
                <a:xfrm>
                  <a:off x="2765" y="1588"/>
                  <a:ext cx="398" cy="349"/>
                </a:xfrm>
                <a:custGeom>
                  <a:avLst/>
                  <a:gdLst>
                    <a:gd name="T0" fmla="*/ 120 w 392"/>
                    <a:gd name="T1" fmla="*/ 261 h 340"/>
                    <a:gd name="T2" fmla="*/ 16 w 392"/>
                    <a:gd name="T3" fmla="*/ 113 h 340"/>
                    <a:gd name="T4" fmla="*/ 4 w 392"/>
                    <a:gd name="T5" fmla="*/ 55 h 340"/>
                    <a:gd name="T6" fmla="*/ 28 w 392"/>
                    <a:gd name="T7" fmla="*/ 3 h 340"/>
                    <a:gd name="T8" fmla="*/ 150 w 392"/>
                    <a:gd name="T9" fmla="*/ 37 h 340"/>
                    <a:gd name="T10" fmla="*/ 290 w 392"/>
                    <a:gd name="T11" fmla="*/ 95 h 340"/>
                    <a:gd name="T12" fmla="*/ 424 w 392"/>
                    <a:gd name="T13" fmla="*/ 206 h 340"/>
                    <a:gd name="T14" fmla="*/ 451 w 392"/>
                    <a:gd name="T15" fmla="*/ 354 h 340"/>
                    <a:gd name="T16" fmla="*/ 396 w 392"/>
                    <a:gd name="T17" fmla="*/ 433 h 340"/>
                    <a:gd name="T18" fmla="*/ 284 w 392"/>
                    <a:gd name="T19" fmla="*/ 410 h 340"/>
                    <a:gd name="T20" fmla="*/ 120 w 392"/>
                    <a:gd name="T21" fmla="*/ 26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53" name="Freeform 15"/>
                <p:cNvSpPr>
                  <a:spLocks/>
                </p:cNvSpPr>
                <p:nvPr/>
              </p:nvSpPr>
              <p:spPr bwMode="auto">
                <a:xfrm>
                  <a:off x="2464" y="1923"/>
                  <a:ext cx="146" cy="567"/>
                </a:xfrm>
                <a:custGeom>
                  <a:avLst/>
                  <a:gdLst>
                    <a:gd name="T0" fmla="*/ 15 w 151"/>
                    <a:gd name="T1" fmla="*/ 195 h 558"/>
                    <a:gd name="T2" fmla="*/ 32 w 151"/>
                    <a:gd name="T3" fmla="*/ 49 h 558"/>
                    <a:gd name="T4" fmla="*/ 46 w 151"/>
                    <a:gd name="T5" fmla="*/ 3 h 558"/>
                    <a:gd name="T6" fmla="*/ 77 w 151"/>
                    <a:gd name="T7" fmla="*/ 27 h 558"/>
                    <a:gd name="T8" fmla="*/ 99 w 151"/>
                    <a:gd name="T9" fmla="*/ 195 h 558"/>
                    <a:gd name="T10" fmla="*/ 102 w 151"/>
                    <a:gd name="T11" fmla="*/ 497 h 558"/>
                    <a:gd name="T12" fmla="*/ 69 w 151"/>
                    <a:gd name="T13" fmla="*/ 637 h 558"/>
                    <a:gd name="T14" fmla="*/ 15 w 151"/>
                    <a:gd name="T15" fmla="*/ 602 h 558"/>
                    <a:gd name="T16" fmla="*/ 0 w 151"/>
                    <a:gd name="T17" fmla="*/ 369 h 558"/>
                    <a:gd name="T18" fmla="*/ 15 w 151"/>
                    <a:gd name="T19" fmla="*/ 19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54" name="Freeform 16"/>
                <p:cNvSpPr>
                  <a:spLocks/>
                </p:cNvSpPr>
                <p:nvPr/>
              </p:nvSpPr>
              <p:spPr bwMode="auto">
                <a:xfrm>
                  <a:off x="1910" y="1588"/>
                  <a:ext cx="389" cy="247"/>
                </a:xfrm>
                <a:custGeom>
                  <a:avLst/>
                  <a:gdLst>
                    <a:gd name="T0" fmla="*/ 165 w 392"/>
                    <a:gd name="T1" fmla="*/ 51 h 253"/>
                    <a:gd name="T2" fmla="*/ 287 w 392"/>
                    <a:gd name="T3" fmla="*/ 19 h 253"/>
                    <a:gd name="T4" fmla="*/ 337 w 392"/>
                    <a:gd name="T5" fmla="*/ 7 h 253"/>
                    <a:gd name="T6" fmla="*/ 355 w 392"/>
                    <a:gd name="T7" fmla="*/ 51 h 253"/>
                    <a:gd name="T8" fmla="*/ 305 w 392"/>
                    <a:gd name="T9" fmla="*/ 103 h 253"/>
                    <a:gd name="T10" fmla="*/ 183 w 392"/>
                    <a:gd name="T11" fmla="*/ 176 h 253"/>
                    <a:gd name="T12" fmla="*/ 37 w 392"/>
                    <a:gd name="T13" fmla="*/ 194 h 253"/>
                    <a:gd name="T14" fmla="*/ 1 w 392"/>
                    <a:gd name="T15" fmla="*/ 147 h 253"/>
                    <a:gd name="T16" fmla="*/ 43 w 392"/>
                    <a:gd name="T17" fmla="*/ 91 h 253"/>
                    <a:gd name="T18" fmla="*/ 165 w 392"/>
                    <a:gd name="T19" fmla="*/ 5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55" name="Freeform 17"/>
                <p:cNvSpPr>
                  <a:spLocks/>
                </p:cNvSpPr>
                <p:nvPr/>
              </p:nvSpPr>
              <p:spPr bwMode="auto">
                <a:xfrm>
                  <a:off x="2094" y="861"/>
                  <a:ext cx="233" cy="378"/>
                </a:xfrm>
                <a:custGeom>
                  <a:avLst/>
                  <a:gdLst>
                    <a:gd name="T0" fmla="*/ 64 w 238"/>
                    <a:gd name="T1" fmla="*/ 219 h 386"/>
                    <a:gd name="T2" fmla="*/ 23 w 238"/>
                    <a:gd name="T3" fmla="*/ 156 h 386"/>
                    <a:gd name="T4" fmla="*/ 0 w 238"/>
                    <a:gd name="T5" fmla="*/ 76 h 386"/>
                    <a:gd name="T6" fmla="*/ 23 w 238"/>
                    <a:gd name="T7" fmla="*/ 12 h 386"/>
                    <a:gd name="T8" fmla="*/ 99 w 238"/>
                    <a:gd name="T9" fmla="*/ 24 h 386"/>
                    <a:gd name="T10" fmla="*/ 146 w 238"/>
                    <a:gd name="T11" fmla="*/ 108 h 386"/>
                    <a:gd name="T12" fmla="*/ 190 w 238"/>
                    <a:gd name="T13" fmla="*/ 249 h 386"/>
                    <a:gd name="T14" fmla="*/ 164 w 238"/>
                    <a:gd name="T15" fmla="*/ 306 h 386"/>
                    <a:gd name="T16" fmla="*/ 137 w 238"/>
                    <a:gd name="T17" fmla="*/ 288 h 386"/>
                    <a:gd name="T18" fmla="*/ 64 w 238"/>
                    <a:gd name="T19" fmla="*/ 21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pic>
            <p:nvPicPr>
              <p:cNvPr id="179241"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42"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43"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44"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45"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46"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47"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48"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20" name="Group 26"/>
            <p:cNvGrpSpPr>
              <a:grpSpLocks/>
            </p:cNvGrpSpPr>
            <p:nvPr userDrawn="1"/>
          </p:nvGrpSpPr>
          <p:grpSpPr bwMode="auto">
            <a:xfrm>
              <a:off x="4944" y="1008"/>
              <a:ext cx="522" cy="2967"/>
              <a:chOff x="4944" y="1008"/>
              <a:chExt cx="522" cy="2967"/>
            </a:xfrm>
          </p:grpSpPr>
          <p:pic>
            <p:nvPicPr>
              <p:cNvPr id="179221"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2"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3"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4"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5"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6"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7"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8"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9"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0"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1"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2"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3"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4"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5"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6"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7"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8"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9"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79206" name="Freeform 46"/>
          <p:cNvSpPr>
            <a:spLocks/>
          </p:cNvSpPr>
          <p:nvPr/>
        </p:nvSpPr>
        <p:spPr bwMode="auto">
          <a:xfrm>
            <a:off x="7953375" y="4908550"/>
            <a:ext cx="1190625" cy="1939925"/>
          </a:xfrm>
          <a:custGeom>
            <a:avLst/>
            <a:gdLst>
              <a:gd name="T0" fmla="*/ 2147483647 w 750"/>
              <a:gd name="T1" fmla="*/ 2147483647 h 1222"/>
              <a:gd name="T2" fmla="*/ 2147483647 w 750"/>
              <a:gd name="T3" fmla="*/ 2147483647 h 1222"/>
              <a:gd name="T4" fmla="*/ 2147483647 w 750"/>
              <a:gd name="T5" fmla="*/ 2147483647 h 1222"/>
              <a:gd name="T6" fmla="*/ 2147483647 w 750"/>
              <a:gd name="T7" fmla="*/ 2147483647 h 1222"/>
              <a:gd name="T8" fmla="*/ 0 w 750"/>
              <a:gd name="T9" fmla="*/ 2147483647 h 1222"/>
              <a:gd name="T10" fmla="*/ 0 w 750"/>
              <a:gd name="T11" fmla="*/ 2147483647 h 1222"/>
              <a:gd name="T12" fmla="*/ 2147483647 w 750"/>
              <a:gd name="T13" fmla="*/ 2147483647 h 1222"/>
              <a:gd name="T14" fmla="*/ 2147483647 w 750"/>
              <a:gd name="T15" fmla="*/ 2147483647 h 1222"/>
              <a:gd name="T16" fmla="*/ 2147483647 w 750"/>
              <a:gd name="T17" fmla="*/ 2147483647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3167" name="Freeform 47"/>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sz="2000" b="1" i="0" dirty="0">
              <a:solidFill>
                <a:srgbClr val="2F1311"/>
              </a:solidFill>
              <a:latin typeface="Arial" panose="020B0604020202020204" pitchFamily="34" charset="0"/>
              <a:cs typeface="Arial" panose="020B0604020202020204" pitchFamily="34" charset="0"/>
            </a:endParaRPr>
          </a:p>
        </p:txBody>
      </p:sp>
      <p:sp>
        <p:nvSpPr>
          <p:cNvPr id="133168" name="Freeform 48"/>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sz="2000" b="1" i="0" dirty="0">
              <a:solidFill>
                <a:srgbClr val="2F1311"/>
              </a:solidFill>
              <a:latin typeface="Arial" panose="020B0604020202020204" pitchFamily="34" charset="0"/>
              <a:cs typeface="Arial" panose="020B0604020202020204" pitchFamily="34" charset="0"/>
            </a:endParaRPr>
          </a:p>
        </p:txBody>
      </p:sp>
      <p:sp>
        <p:nvSpPr>
          <p:cNvPr id="179209" name="Freeform 49" descr="kimonopat1"/>
          <p:cNvSpPr>
            <a:spLocks/>
          </p:cNvSpPr>
          <p:nvPr/>
        </p:nvSpPr>
        <p:spPr bwMode="auto">
          <a:xfrm>
            <a:off x="8010525" y="3538538"/>
            <a:ext cx="979488" cy="2184400"/>
          </a:xfrm>
          <a:custGeom>
            <a:avLst/>
            <a:gdLst>
              <a:gd name="T0" fmla="*/ 2147483647 w 617"/>
              <a:gd name="T1" fmla="*/ 2147483647 h 1376"/>
              <a:gd name="T2" fmla="*/ 2147483647 w 617"/>
              <a:gd name="T3" fmla="*/ 2147483647 h 1376"/>
              <a:gd name="T4" fmla="*/ 2147483647 w 617"/>
              <a:gd name="T5" fmla="*/ 2147483647 h 1376"/>
              <a:gd name="T6" fmla="*/ 0 w 617"/>
              <a:gd name="T7" fmla="*/ 2147483647 h 1376"/>
              <a:gd name="T8" fmla="*/ 2147483647 w 617"/>
              <a:gd name="T9" fmla="*/ 2147483647 h 1376"/>
              <a:gd name="T10" fmla="*/ 2147483647 w 617"/>
              <a:gd name="T11" fmla="*/ 2147483647 h 1376"/>
              <a:gd name="T12" fmla="*/ 2147483647 w 617"/>
              <a:gd name="T13" fmla="*/ 2147483647 h 1376"/>
              <a:gd name="T14" fmla="*/ 2147483647 w 617"/>
              <a:gd name="T15" fmla="*/ 2147483647 h 1376"/>
              <a:gd name="T16" fmla="*/ 2147483647 w 617"/>
              <a:gd name="T17" fmla="*/ 2147483647 h 1376"/>
              <a:gd name="T18" fmla="*/ 2147483647 w 617"/>
              <a:gd name="T19" fmla="*/ 2147483647 h 1376"/>
              <a:gd name="T20" fmla="*/ 2147483647 w 617"/>
              <a:gd name="T21" fmla="*/ 2147483647 h 1376"/>
              <a:gd name="T22" fmla="*/ 2147483647 w 617"/>
              <a:gd name="T23" fmla="*/ 2147483647 h 1376"/>
              <a:gd name="T24" fmla="*/ 2147483647 w 617"/>
              <a:gd name="T25" fmla="*/ 2147483647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10" name="Freeform 50" descr="kimonopat1"/>
          <p:cNvSpPr>
            <a:spLocks/>
          </p:cNvSpPr>
          <p:nvPr/>
        </p:nvSpPr>
        <p:spPr bwMode="auto">
          <a:xfrm>
            <a:off x="8243888" y="427038"/>
            <a:ext cx="914400" cy="5048250"/>
          </a:xfrm>
          <a:custGeom>
            <a:avLst/>
            <a:gdLst>
              <a:gd name="T0" fmla="*/ 2147483647 w 576"/>
              <a:gd name="T1" fmla="*/ 2147483647 h 3180"/>
              <a:gd name="T2" fmla="*/ 2147483647 w 576"/>
              <a:gd name="T3" fmla="*/ 2147483647 h 3180"/>
              <a:gd name="T4" fmla="*/ 2147483647 w 576"/>
              <a:gd name="T5" fmla="*/ 2147483647 h 3180"/>
              <a:gd name="T6" fmla="*/ 2147483647 w 576"/>
              <a:gd name="T7" fmla="*/ 2147483647 h 3180"/>
              <a:gd name="T8" fmla="*/ 2147483647 w 576"/>
              <a:gd name="T9" fmla="*/ 2147483647 h 3180"/>
              <a:gd name="T10" fmla="*/ 2147483647 w 576"/>
              <a:gd name="T11" fmla="*/ 2147483647 h 3180"/>
              <a:gd name="T12" fmla="*/ 2147483647 w 576"/>
              <a:gd name="T13" fmla="*/ 2147483647 h 3180"/>
              <a:gd name="T14" fmla="*/ 2147483647 w 576"/>
              <a:gd name="T15" fmla="*/ 2147483647 h 3180"/>
              <a:gd name="T16" fmla="*/ 2147483647 w 576"/>
              <a:gd name="T17" fmla="*/ 2147483647 h 3180"/>
              <a:gd name="T18" fmla="*/ 2147483647 w 576"/>
              <a:gd name="T19" fmla="*/ 2147483647 h 3180"/>
              <a:gd name="T20" fmla="*/ 2147483647 w 576"/>
              <a:gd name="T21" fmla="*/ 2147483647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11" name="Freeform 51"/>
          <p:cNvSpPr>
            <a:spLocks/>
          </p:cNvSpPr>
          <p:nvPr/>
        </p:nvSpPr>
        <p:spPr bwMode="auto">
          <a:xfrm>
            <a:off x="8250238" y="261938"/>
            <a:ext cx="909637" cy="3071812"/>
          </a:xfrm>
          <a:custGeom>
            <a:avLst/>
            <a:gdLst>
              <a:gd name="T0" fmla="*/ 2147483647 w 573"/>
              <a:gd name="T1" fmla="*/ 2147483647 h 1935"/>
              <a:gd name="T2" fmla="*/ 2147483647 w 573"/>
              <a:gd name="T3" fmla="*/ 2147483647 h 1935"/>
              <a:gd name="T4" fmla="*/ 2147483647 w 573"/>
              <a:gd name="T5" fmla="*/ 2147483647 h 1935"/>
              <a:gd name="T6" fmla="*/ 2147483647 w 573"/>
              <a:gd name="T7" fmla="*/ 2147483647 h 1935"/>
              <a:gd name="T8" fmla="*/ 2147483647 w 573"/>
              <a:gd name="T9" fmla="*/ 2147483647 h 1935"/>
              <a:gd name="T10" fmla="*/ 2147483647 w 573"/>
              <a:gd name="T11" fmla="*/ 2147483647 h 1935"/>
              <a:gd name="T12" fmla="*/ 2147483647 w 573"/>
              <a:gd name="T13" fmla="*/ 2147483647 h 1935"/>
              <a:gd name="T14" fmla="*/ 2147483647 w 573"/>
              <a:gd name="T15" fmla="*/ 2147483647 h 1935"/>
              <a:gd name="T16" fmla="*/ 2147483647 w 573"/>
              <a:gd name="T17" fmla="*/ 2147483647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12" name="Freeform 52"/>
          <p:cNvSpPr>
            <a:spLocks/>
          </p:cNvSpPr>
          <p:nvPr/>
        </p:nvSpPr>
        <p:spPr bwMode="auto">
          <a:xfrm>
            <a:off x="7943850" y="0"/>
            <a:ext cx="576263" cy="3352800"/>
          </a:xfrm>
          <a:custGeom>
            <a:avLst/>
            <a:gdLst>
              <a:gd name="T0" fmla="*/ 0 w 363"/>
              <a:gd name="T1" fmla="*/ 2147483647 h 2112"/>
              <a:gd name="T2" fmla="*/ 2147483647 w 363"/>
              <a:gd name="T3" fmla="*/ 2147483647 h 2112"/>
              <a:gd name="T4" fmla="*/ 2147483647 w 363"/>
              <a:gd name="T5" fmla="*/ 2147483647 h 2112"/>
              <a:gd name="T6" fmla="*/ 2147483647 w 363"/>
              <a:gd name="T7" fmla="*/ 2147483647 h 2112"/>
              <a:gd name="T8" fmla="*/ 2147483647 w 363"/>
              <a:gd name="T9" fmla="*/ 0 h 2112"/>
              <a:gd name="T10" fmla="*/ 0 w 363"/>
              <a:gd name="T11" fmla="*/ 0 h 2112"/>
              <a:gd name="T12" fmla="*/ 0 w 363"/>
              <a:gd name="T13" fmla="*/ 2147483647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3173" name="Freeform 53"/>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sz="2000" b="1" i="0" dirty="0">
              <a:solidFill>
                <a:srgbClr val="2F1311"/>
              </a:solidFill>
              <a:latin typeface="Arial" panose="020B0604020202020204" pitchFamily="34" charset="0"/>
              <a:cs typeface="Arial" panose="020B0604020202020204" pitchFamily="34" charset="0"/>
            </a:endParaRPr>
          </a:p>
        </p:txBody>
      </p:sp>
      <p:sp>
        <p:nvSpPr>
          <p:cNvPr id="179214" name="Rectangle 54"/>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b="1" i="0" dirty="0">
              <a:solidFill>
                <a:srgbClr val="2F1311"/>
              </a:solidFill>
              <a:latin typeface="Arial" panose="020B0604020202020204" pitchFamily="34" charset="0"/>
              <a:cs typeface="Arial" panose="020B0604020202020204" pitchFamily="34" charset="0"/>
            </a:endParaRPr>
          </a:p>
        </p:txBody>
      </p:sp>
      <p:sp>
        <p:nvSpPr>
          <p:cNvPr id="133175" name="Freeform 55"/>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sz="2000" b="1" i="0" dirty="0">
              <a:solidFill>
                <a:srgbClr val="2F1311"/>
              </a:solidFill>
              <a:latin typeface="Arial" panose="020B0604020202020204" pitchFamily="34" charset="0"/>
              <a:cs typeface="Arial" panose="020B0604020202020204" pitchFamily="34" charset="0"/>
            </a:endParaRPr>
          </a:p>
        </p:txBody>
      </p:sp>
      <p:sp>
        <p:nvSpPr>
          <p:cNvPr id="179216" name="AutoShape 56"/>
          <p:cNvSpPr>
            <a:spLocks noChangeArrowheads="1"/>
          </p:cNvSpPr>
          <p:nvPr/>
        </p:nvSpPr>
        <p:spPr bwMode="hidden">
          <a:xfrm rot="5400000">
            <a:off x="4324351" y="3316287"/>
            <a:ext cx="6858000" cy="225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rot="10800000" vert="eaVert" wrap="none" anchor="ctr"/>
          <a:lstStyle/>
          <a:p>
            <a:endParaRPr lang="en-US"/>
          </a:p>
        </p:txBody>
      </p:sp>
      <p:sp>
        <p:nvSpPr>
          <p:cNvPr id="17921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7921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35459576"/>
      </p:ext>
    </p:extLst>
  </p:cSld>
  <p:clrMap bg1="lt1" tx1="dk1" bg2="lt2" tx2="dk2" accent1="accent1" accent2="accent2" accent3="accent3" accent4="accent4" accent5="accent5" accent6="accent6" hlink="hlink" folHlink="folHlink"/>
  <p:sldLayoutIdLst>
    <p:sldLayoutId id="2147486794" r:id="rId1"/>
    <p:sldLayoutId id="2147486795" r:id="rId2"/>
    <p:sldLayoutId id="2147486796" r:id="rId3"/>
    <p:sldLayoutId id="2147486797" r:id="rId4"/>
    <p:sldLayoutId id="2147486798" r:id="rId5"/>
    <p:sldLayoutId id="2147486799" r:id="rId6"/>
    <p:sldLayoutId id="2147486800" r:id="rId7"/>
    <p:sldLayoutId id="2147486801" r:id="rId8"/>
    <p:sldLayoutId id="2147486802" r:id="rId9"/>
    <p:sldLayoutId id="2147486803" r:id="rId10"/>
    <p:sldLayoutId id="2147486804"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SzPct val="80000"/>
        <a:buBlip>
          <a:blip r:embed="rId16"/>
        </a:buBlip>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SzPct val="70000"/>
        <a:buBlip>
          <a:blip r:embed="rId17"/>
        </a:buBlip>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grpSp>
        <p:nvGrpSpPr>
          <p:cNvPr id="18" name="Group 2"/>
          <p:cNvGrpSpPr/>
          <p:nvPr/>
        </p:nvGrpSpPr>
        <p:grpSpPr>
          <a:xfrm>
            <a:off x="-1" y="-332914"/>
            <a:ext cx="9144002" cy="7190915"/>
            <a:chOff x="0" y="0"/>
            <a:chExt cx="9144000" cy="7190914"/>
          </a:xfrm>
        </p:grpSpPr>
        <p:sp>
          <p:nvSpPr>
            <p:cNvPr id="2" name="Rectangle 3"/>
            <p:cNvSpPr/>
            <p:nvPr/>
          </p:nvSpPr>
          <p:spPr>
            <a:xfrm>
              <a:off x="0" y="810750"/>
              <a:ext cx="9144001" cy="1154113"/>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 name="Rectangle 4"/>
            <p:cNvSpPr/>
            <p:nvPr/>
          </p:nvSpPr>
          <p:spPr>
            <a:xfrm>
              <a:off x="0" y="332913"/>
              <a:ext cx="1776412" cy="6858002"/>
            </a:xfrm>
            <a:prstGeom prst="rect">
              <a:avLst/>
            </a:prstGeom>
            <a:blipFill rotWithShape="1">
              <a:blip r:embed="rId100"/>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6" name="Group 5"/>
            <p:cNvGrpSpPr/>
            <p:nvPr/>
          </p:nvGrpSpPr>
          <p:grpSpPr>
            <a:xfrm>
              <a:off x="133974" y="-1"/>
              <a:ext cx="7880141" cy="1667505"/>
              <a:chOff x="0" y="0"/>
              <a:chExt cx="7880139" cy="1667503"/>
            </a:xfrm>
          </p:grpSpPr>
          <p:sp>
            <p:nvSpPr>
              <p:cNvPr id="4" name="Freeform 6"/>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5" name="Freeform 7"/>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5" name="Group 8"/>
              <p:cNvGrpSpPr/>
              <p:nvPr/>
            </p:nvGrpSpPr>
            <p:grpSpPr>
              <a:xfrm>
                <a:off x="1450350" y="850438"/>
                <a:ext cx="304801" cy="304801"/>
                <a:chOff x="0" y="0"/>
                <a:chExt cx="304799" cy="304799"/>
              </a:xfrm>
            </p:grpSpPr>
            <p:sp>
              <p:nvSpPr>
                <p:cNvPr id="6" name="Oval 9"/>
                <p:cNvSpPr/>
                <p:nvPr/>
              </p:nvSpPr>
              <p:spPr>
                <a:xfrm>
                  <a:off x="0" y="0"/>
                  <a:ext cx="304800" cy="304800"/>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7" name="Oval 10"/>
                <p:cNvSpPr/>
                <p:nvPr/>
              </p:nvSpPr>
              <p:spPr>
                <a:xfrm>
                  <a:off x="152400" y="80962"/>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8" name="Oval 11"/>
                <p:cNvSpPr/>
                <p:nvPr/>
              </p:nvSpPr>
              <p:spPr>
                <a:xfrm>
                  <a:off x="47625" y="38100"/>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9" name="Oval 12"/>
                <p:cNvSpPr/>
                <p:nvPr/>
              </p:nvSpPr>
              <p:spPr>
                <a:xfrm>
                  <a:off x="47625" y="123825"/>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0" name="Oval 13"/>
                <p:cNvSpPr/>
                <p:nvPr/>
              </p:nvSpPr>
              <p:spPr>
                <a:xfrm>
                  <a:off x="119062" y="152400"/>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1" name="Oval 14"/>
                <p:cNvSpPr/>
                <p:nvPr/>
              </p:nvSpPr>
              <p:spPr>
                <a:xfrm>
                  <a:off x="214312" y="14287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2" name="Oval 15"/>
                <p:cNvSpPr/>
                <p:nvPr/>
              </p:nvSpPr>
              <p:spPr>
                <a:xfrm>
                  <a:off x="138112" y="21431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3" name="Oval 16"/>
                <p:cNvSpPr/>
                <p:nvPr/>
              </p:nvSpPr>
              <p:spPr>
                <a:xfrm>
                  <a:off x="47625" y="20002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4" name="Oval 17"/>
                <p:cNvSpPr/>
                <p:nvPr/>
              </p:nvSpPr>
              <p:spPr>
                <a:xfrm>
                  <a:off x="133350" y="476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17" name="Rectangle 18"/>
            <p:cNvSpPr/>
            <p:nvPr/>
          </p:nvSpPr>
          <p:spPr>
            <a:xfrm>
              <a:off x="676275" y="2214101"/>
              <a:ext cx="1112838" cy="4976813"/>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19" name="Title Text"/>
          <p:cNvSpPr txBox="1">
            <a:spLocks noGrp="1"/>
          </p:cNvSpPr>
          <p:nvPr>
            <p:ph type="title"/>
          </p:nvPr>
        </p:nvSpPr>
        <p:spPr>
          <a:xfrm>
            <a:off x="1154112" y="457200"/>
            <a:ext cx="7772401"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rtl="1">
              <a:defRPr/>
            </a:lvl1pPr>
          </a:lstStyle>
          <a:p>
            <a:r>
              <a:t>Title Text</a:t>
            </a:r>
          </a:p>
        </p:txBody>
      </p:sp>
      <p:sp>
        <p:nvSpPr>
          <p:cNvPr id="20"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rtl="1">
              <a:buBlip>
                <a:blip r:embed="rId101"/>
              </a:buBlip>
              <a:defRPr/>
            </a:lvl1pPr>
            <a:lvl2pPr rtl="1">
              <a:defRPr/>
            </a:lvl2pPr>
            <a:lvl3pPr rtl="1">
              <a:defRPr/>
            </a:lvl3pPr>
            <a:lvl4pPr rtl="1">
              <a:defRPr/>
            </a:lvl4pPr>
            <a:lvl5pPr rtl="1">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 name="Slide Number"/>
          <p:cNvSpPr txBox="1">
            <a:spLocks noGrp="1"/>
          </p:cNvSpPr>
          <p:nvPr>
            <p:ph type="sldNum" sz="quarter" idx="2"/>
          </p:nvPr>
        </p:nvSpPr>
        <p:spPr>
          <a:xfrm>
            <a:off x="8191886" y="6248400"/>
            <a:ext cx="266315" cy="294640"/>
          </a:xfrm>
          <a:prstGeom prst="rect">
            <a:avLst/>
          </a:prstGeom>
          <a:ln w="12700">
            <a:miter lim="400000"/>
          </a:ln>
        </p:spPr>
        <p:txBody>
          <a:bodyPr wrap="none" lIns="45719" rIns="45719">
            <a:spAutoFit/>
          </a:bodyPr>
          <a:lstStyle>
            <a:lvl1pPr algn="r">
              <a:defRPr sz="1400" b="0">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56855917"/>
      </p:ext>
    </p:extLst>
  </p:cSld>
  <p:clrMap bg1="lt1" tx1="dk1" bg2="lt2" tx2="dk2" accent1="accent1" accent2="accent2" accent3="accent3" accent4="accent4" accent5="accent5" accent6="accent6" hlink="hlink" folHlink="folHlink"/>
  <p:sldLayoutIdLst>
    <p:sldLayoutId id="2147486806" r:id="rId1"/>
    <p:sldLayoutId id="2147486807" r:id="rId2"/>
    <p:sldLayoutId id="2147486808" r:id="rId3"/>
    <p:sldLayoutId id="2147486809" r:id="rId4"/>
    <p:sldLayoutId id="2147486810" r:id="rId5"/>
    <p:sldLayoutId id="2147486811" r:id="rId6"/>
    <p:sldLayoutId id="2147486812" r:id="rId7"/>
    <p:sldLayoutId id="2147486813" r:id="rId8"/>
    <p:sldLayoutId id="2147486814" r:id="rId9"/>
    <p:sldLayoutId id="2147486815" r:id="rId10"/>
    <p:sldLayoutId id="2147486816" r:id="rId11"/>
    <p:sldLayoutId id="2147486817" r:id="rId12"/>
    <p:sldLayoutId id="2147486818" r:id="rId13"/>
    <p:sldLayoutId id="2147486819" r:id="rId14"/>
    <p:sldLayoutId id="2147486820" r:id="rId15"/>
    <p:sldLayoutId id="2147486821" r:id="rId16"/>
    <p:sldLayoutId id="2147486822" r:id="rId17"/>
    <p:sldLayoutId id="2147486823" r:id="rId18"/>
    <p:sldLayoutId id="2147486824" r:id="rId19"/>
    <p:sldLayoutId id="2147486825" r:id="rId20"/>
    <p:sldLayoutId id="2147486826" r:id="rId21"/>
    <p:sldLayoutId id="2147486827" r:id="rId22"/>
    <p:sldLayoutId id="2147486828" r:id="rId23"/>
    <p:sldLayoutId id="2147486829" r:id="rId24"/>
    <p:sldLayoutId id="2147486830" r:id="rId25"/>
    <p:sldLayoutId id="2147486831" r:id="rId26"/>
    <p:sldLayoutId id="2147486832" r:id="rId27"/>
    <p:sldLayoutId id="2147486833" r:id="rId28"/>
    <p:sldLayoutId id="2147486834" r:id="rId29"/>
    <p:sldLayoutId id="2147486835" r:id="rId30"/>
    <p:sldLayoutId id="2147486836" r:id="rId31"/>
    <p:sldLayoutId id="2147486837" r:id="rId32"/>
    <p:sldLayoutId id="2147486838" r:id="rId33"/>
    <p:sldLayoutId id="2147486839" r:id="rId34"/>
    <p:sldLayoutId id="2147486840" r:id="rId35"/>
    <p:sldLayoutId id="2147486841" r:id="rId36"/>
    <p:sldLayoutId id="2147486842" r:id="rId37"/>
    <p:sldLayoutId id="2147486843" r:id="rId38"/>
    <p:sldLayoutId id="2147486844" r:id="rId39"/>
    <p:sldLayoutId id="2147486845" r:id="rId40"/>
    <p:sldLayoutId id="2147486846" r:id="rId41"/>
    <p:sldLayoutId id="2147486847" r:id="rId42"/>
    <p:sldLayoutId id="2147486848" r:id="rId43"/>
    <p:sldLayoutId id="2147486849" r:id="rId44"/>
    <p:sldLayoutId id="2147486850" r:id="rId45"/>
    <p:sldLayoutId id="2147486851" r:id="rId46"/>
    <p:sldLayoutId id="2147486852" r:id="rId47"/>
    <p:sldLayoutId id="2147486853" r:id="rId48"/>
    <p:sldLayoutId id="2147486854" r:id="rId49"/>
    <p:sldLayoutId id="2147486855" r:id="rId50"/>
    <p:sldLayoutId id="2147486856" r:id="rId51"/>
    <p:sldLayoutId id="2147486857" r:id="rId52"/>
    <p:sldLayoutId id="2147486858" r:id="rId53"/>
    <p:sldLayoutId id="2147486859" r:id="rId54"/>
    <p:sldLayoutId id="2147486860" r:id="rId55"/>
    <p:sldLayoutId id="2147486861" r:id="rId56"/>
    <p:sldLayoutId id="2147486862" r:id="rId57"/>
    <p:sldLayoutId id="2147486863" r:id="rId58"/>
    <p:sldLayoutId id="2147486864" r:id="rId59"/>
    <p:sldLayoutId id="2147486865" r:id="rId60"/>
    <p:sldLayoutId id="2147486866" r:id="rId61"/>
    <p:sldLayoutId id="2147486867" r:id="rId62"/>
    <p:sldLayoutId id="2147486868" r:id="rId63"/>
    <p:sldLayoutId id="2147486869" r:id="rId64"/>
    <p:sldLayoutId id="2147486870" r:id="rId65"/>
    <p:sldLayoutId id="2147486871" r:id="rId66"/>
    <p:sldLayoutId id="2147486872" r:id="rId67"/>
    <p:sldLayoutId id="2147486873" r:id="rId68"/>
    <p:sldLayoutId id="2147486874" r:id="rId69"/>
    <p:sldLayoutId id="2147486875" r:id="rId70"/>
    <p:sldLayoutId id="2147486876" r:id="rId71"/>
    <p:sldLayoutId id="2147486877" r:id="rId72"/>
    <p:sldLayoutId id="2147486878" r:id="rId73"/>
    <p:sldLayoutId id="2147486879" r:id="rId74"/>
    <p:sldLayoutId id="2147486880" r:id="rId75"/>
    <p:sldLayoutId id="2147486881" r:id="rId76"/>
    <p:sldLayoutId id="2147486882" r:id="rId77"/>
    <p:sldLayoutId id="2147486883" r:id="rId78"/>
    <p:sldLayoutId id="2147486884" r:id="rId79"/>
    <p:sldLayoutId id="2147486885" r:id="rId80"/>
    <p:sldLayoutId id="2147486886" r:id="rId81"/>
    <p:sldLayoutId id="2147486887" r:id="rId82"/>
    <p:sldLayoutId id="2147486888" r:id="rId83"/>
    <p:sldLayoutId id="2147486889" r:id="rId84"/>
    <p:sldLayoutId id="2147486890" r:id="rId85"/>
    <p:sldLayoutId id="2147486891" r:id="rId86"/>
    <p:sldLayoutId id="2147486892" r:id="rId87"/>
    <p:sldLayoutId id="2147486893" r:id="rId88"/>
    <p:sldLayoutId id="2147486894" r:id="rId89"/>
    <p:sldLayoutId id="2147486895" r:id="rId90"/>
    <p:sldLayoutId id="2147486896" r:id="rId91"/>
    <p:sldLayoutId id="2147486897" r:id="rId92"/>
    <p:sldLayoutId id="2147486898" r:id="rId93"/>
    <p:sldLayoutId id="2147486899" r:id="rId94"/>
    <p:sldLayoutId id="2147486900" r:id="rId95"/>
    <p:sldLayoutId id="2147486901" r:id="rId96"/>
    <p:sldLayoutId id="2147486902" r:id="rId97"/>
    <p:sldLayoutId id="2147486903" r:id="rId98"/>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5pPr>
      <a:lvl6pPr marL="0" marR="0" indent="4572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6pPr>
      <a:lvl7pPr marL="0" marR="0" indent="9144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7pPr>
      <a:lvl8pPr marL="0" marR="0" indent="13716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8pPr>
      <a:lvl9pPr marL="0" marR="0" indent="18288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9pPr>
    </p:titleStyle>
    <p:bodyStyle>
      <a:lvl1pPr marL="342900" marR="0" indent="-342900" algn="l" defTabSz="914400" rtl="0" latinLnBrk="0">
        <a:lnSpc>
          <a:spcPct val="100000"/>
        </a:lnSpc>
        <a:spcBef>
          <a:spcPts val="700"/>
        </a:spcBef>
        <a:spcAft>
          <a:spcPts val="0"/>
        </a:spcAft>
        <a:buClrTx/>
        <a:buSzPct val="100000"/>
        <a:buFontTx/>
        <a:buBlip>
          <a:blip r:embed="rId101"/>
        </a:buBlip>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C9BD267D-B2FD-4B4F-A346-99066D0B8C79}"/>
              </a:ext>
            </a:extLst>
          </p:cNvPr>
          <p:cNvSpPr>
            <a:spLocks noGrp="1" noChangeArrowheads="1"/>
          </p:cNvSpPr>
          <p:nvPr>
            <p:ph type="title"/>
          </p:nvPr>
        </p:nvSpPr>
        <p:spPr bwMode="auto">
          <a:xfrm>
            <a:off x="228600" y="457200"/>
            <a:ext cx="77724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GB" dirty="0"/>
              <a:t>Click to edit Master title style</a:t>
            </a:r>
          </a:p>
        </p:txBody>
      </p:sp>
      <p:sp>
        <p:nvSpPr>
          <p:cNvPr id="136195" name="Rectangle 3">
            <a:extLst>
              <a:ext uri="{FF2B5EF4-FFF2-40B4-BE49-F238E27FC236}">
                <a16:creationId xmlns:a16="http://schemas.microsoft.com/office/drawing/2014/main" id="{694EF7F1-EFDA-234D-B65F-83259C116997}"/>
              </a:ext>
            </a:extLst>
          </p:cNvPr>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6196" name="Rectangle 4">
            <a:extLst>
              <a:ext uri="{FF2B5EF4-FFF2-40B4-BE49-F238E27FC236}">
                <a16:creationId xmlns:a16="http://schemas.microsoft.com/office/drawing/2014/main" id="{BA98B4CA-A01C-FE45-A4A9-CC0D6BFD42E0}"/>
              </a:ext>
            </a:extLst>
          </p:cNvPr>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spcBef>
                <a:spcPct val="50000"/>
              </a:spcBef>
              <a:defRPr sz="1400" b="1" i="0">
                <a:latin typeface="Times New Roman" charset="0"/>
                <a:ea typeface="ＭＳ Ｐゴシック" charset="0"/>
                <a:cs typeface="Arial" panose="020B0604020202020204" pitchFamily="34" charset="0"/>
              </a:defRPr>
            </a:lvl1pPr>
          </a:lstStyle>
          <a:p>
            <a:pPr>
              <a:defRPr/>
            </a:pPr>
            <a:endParaRPr lang="en-GB" dirty="0"/>
          </a:p>
        </p:txBody>
      </p:sp>
      <p:sp>
        <p:nvSpPr>
          <p:cNvPr id="136197" name="Rectangle 5">
            <a:extLst>
              <a:ext uri="{FF2B5EF4-FFF2-40B4-BE49-F238E27FC236}">
                <a16:creationId xmlns:a16="http://schemas.microsoft.com/office/drawing/2014/main" id="{8815A90D-F822-2E4F-AA2E-046EDA411254}"/>
              </a:ext>
            </a:extLst>
          </p:cNvPr>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1" i="0">
                <a:latin typeface="Times New Roman" charset="0"/>
                <a:ea typeface="ＭＳ Ｐゴシック" charset="0"/>
                <a:cs typeface="Arial" panose="020B0604020202020204" pitchFamily="34" charset="0"/>
              </a:defRPr>
            </a:lvl1pPr>
          </a:lstStyle>
          <a:p>
            <a:pPr>
              <a:defRPr/>
            </a:pPr>
            <a:endParaRPr lang="en-GB" dirty="0"/>
          </a:p>
        </p:txBody>
      </p:sp>
      <p:sp>
        <p:nvSpPr>
          <p:cNvPr id="136198" name="Rectangle 6">
            <a:extLst>
              <a:ext uri="{FF2B5EF4-FFF2-40B4-BE49-F238E27FC236}">
                <a16:creationId xmlns:a16="http://schemas.microsoft.com/office/drawing/2014/main" id="{B4DD515C-0381-884F-9E6C-FA6144752F30}"/>
              </a:ext>
            </a:extLst>
          </p:cNvPr>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Times New Roman" panose="02020603050405020304" pitchFamily="18" charset="0"/>
              </a:defRPr>
            </a:lvl1pPr>
          </a:lstStyle>
          <a:p>
            <a:fld id="{26CC800E-8C32-4941-B804-4E0494CF1E56}" type="slidenum">
              <a:rPr lang="en-GB" altLang="en-US"/>
              <a:pPr/>
              <a:t>‹#›</a:t>
            </a:fld>
            <a:endParaRPr lang="en-GB" altLang="en-US"/>
          </a:p>
        </p:txBody>
      </p:sp>
      <p:sp>
        <p:nvSpPr>
          <p:cNvPr id="136199" name="Rectangle 7">
            <a:extLst>
              <a:ext uri="{FF2B5EF4-FFF2-40B4-BE49-F238E27FC236}">
                <a16:creationId xmlns:a16="http://schemas.microsoft.com/office/drawing/2014/main" id="{108A1CC2-F410-C24F-A239-AB9AF9299974}"/>
              </a:ext>
            </a:extLst>
          </p:cNvPr>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Tree>
    <p:extLst>
      <p:ext uri="{BB962C8B-B14F-4D97-AF65-F5344CB8AC3E}">
        <p14:creationId xmlns:p14="http://schemas.microsoft.com/office/powerpoint/2010/main" val="40983273"/>
      </p:ext>
    </p:extLst>
  </p:cSld>
  <p:clrMap bg1="dk2" tx1="lt1" bg2="dk1" tx2="lt2" accent1="accent1" accent2="accent2" accent3="accent3" accent4="accent4" accent5="accent5" accent6="accent6" hlink="hlink" folHlink="folHlink"/>
  <p:sldLayoutIdLst>
    <p:sldLayoutId id="2147486905" r:id="rId1"/>
    <p:sldLayoutId id="2147486906" r:id="rId2"/>
    <p:sldLayoutId id="2147486907" r:id="rId3"/>
    <p:sldLayoutId id="2147486908" r:id="rId4"/>
    <p:sldLayoutId id="2147486909" r:id="rId5"/>
    <p:sldLayoutId id="2147486910" r:id="rId6"/>
    <p:sldLayoutId id="2147486911" r:id="rId7"/>
    <p:sldLayoutId id="2147486912" r:id="rId8"/>
    <p:sldLayoutId id="2147486913" r:id="rId9"/>
    <p:sldLayoutId id="2147486914" r:id="rId10"/>
    <p:sldLayoutId id="214748691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mj-lt"/>
          <a:ea typeface="+mj-ea"/>
          <a:cs typeface="Arial" panose="020B0604020202020204" pitchFamily="34"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b="1" i="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eaLnBrk="0" fontAlgn="base" hangingPunct="0">
        <a:spcBef>
          <a:spcPct val="20000"/>
        </a:spcBef>
        <a:spcAft>
          <a:spcPct val="0"/>
        </a:spcAft>
        <a:buClr>
          <a:schemeClr val="folHlink"/>
        </a:buClr>
        <a:buChar char="•"/>
        <a:defRPr kumimoji="1" sz="28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lr>
          <a:schemeClr val="folHlink"/>
        </a:buClr>
        <a:buChar char="•"/>
        <a:defRPr kumimoji="1" sz="24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folHlink"/>
        </a:buClr>
        <a:buChar char="•"/>
        <a:defRPr kumimoji="1"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672B26"/>
        </a:solidFill>
        <a:effectLst/>
      </p:bgPr>
    </p:bg>
    <p:spTree>
      <p:nvGrpSpPr>
        <p:cNvPr id="1" name=""/>
        <p:cNvGrpSpPr/>
        <p:nvPr/>
      </p:nvGrpSpPr>
      <p:grpSpPr>
        <a:xfrm>
          <a:off x="0" y="0"/>
          <a:ext cx="0" cy="0"/>
          <a:chOff x="0" y="0"/>
          <a:chExt cx="0" cy="0"/>
        </a:xfrm>
      </p:grpSpPr>
      <p:sp>
        <p:nvSpPr>
          <p:cNvPr id="175106" name="Rectangle 3">
            <a:extLst>
              <a:ext uri="{FF2B5EF4-FFF2-40B4-BE49-F238E27FC236}">
                <a16:creationId xmlns:a16="http://schemas.microsoft.com/office/drawing/2014/main" id="{F6DA76B4-CFEC-6C43-8393-1E05FD8F2BB3}"/>
              </a:ext>
            </a:extLst>
          </p:cNvPr>
          <p:cNvSpPr>
            <a:spLocks noChangeArrowheads="1"/>
          </p:cNvSpPr>
          <p:nvPr userDrawn="1"/>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1800" b="1" i="0" dirty="0">
              <a:latin typeface="Arial" panose="020B0604020202020204" pitchFamily="34" charset="0"/>
            </a:endParaRPr>
          </a:p>
        </p:txBody>
      </p:sp>
      <p:sp>
        <p:nvSpPr>
          <p:cNvPr id="175107" name="Rectangle 4">
            <a:extLst>
              <a:ext uri="{FF2B5EF4-FFF2-40B4-BE49-F238E27FC236}">
                <a16:creationId xmlns:a16="http://schemas.microsoft.com/office/drawing/2014/main" id="{EEB997C3-6F66-2844-B9F8-003CA7FCA3EF}"/>
              </a:ext>
            </a:extLst>
          </p:cNvPr>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1800" b="1" i="0" dirty="0">
              <a:latin typeface="Arial" panose="020B0604020202020204" pitchFamily="34" charset="0"/>
            </a:endParaRPr>
          </a:p>
        </p:txBody>
      </p:sp>
      <p:sp>
        <p:nvSpPr>
          <p:cNvPr id="133125" name="Rectangle 5">
            <a:extLst>
              <a:ext uri="{FF2B5EF4-FFF2-40B4-BE49-F238E27FC236}">
                <a16:creationId xmlns:a16="http://schemas.microsoft.com/office/drawing/2014/main" id="{2FE1D7D3-71DB-6B43-A668-116D437C6529}"/>
              </a:ext>
            </a:extLst>
          </p:cNvPr>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a:defRPr/>
            </a:pPr>
            <a:endParaRPr kumimoji="1" lang="en-US" sz="1800" b="1" i="0" dirty="0">
              <a:latin typeface="Arial" panose="020B0604020202020204" pitchFamily="34" charset="0"/>
              <a:ea typeface="ＭＳ Ｐゴシック" charset="0"/>
            </a:endParaRPr>
          </a:p>
        </p:txBody>
      </p:sp>
      <p:grpSp>
        <p:nvGrpSpPr>
          <p:cNvPr id="175109" name="Group 6">
            <a:extLst>
              <a:ext uri="{FF2B5EF4-FFF2-40B4-BE49-F238E27FC236}">
                <a16:creationId xmlns:a16="http://schemas.microsoft.com/office/drawing/2014/main" id="{C3D117B4-F72B-E943-B26A-0F72F347019B}"/>
              </a:ext>
            </a:extLst>
          </p:cNvPr>
          <p:cNvGrpSpPr>
            <a:grpSpLocks/>
          </p:cNvGrpSpPr>
          <p:nvPr/>
        </p:nvGrpSpPr>
        <p:grpSpPr bwMode="auto">
          <a:xfrm>
            <a:off x="7848600" y="1588"/>
            <a:ext cx="1295400" cy="6308725"/>
            <a:chOff x="4944" y="1"/>
            <a:chExt cx="816" cy="3974"/>
          </a:xfrm>
        </p:grpSpPr>
        <p:grpSp>
          <p:nvGrpSpPr>
            <p:cNvPr id="175123" name="Group 7">
              <a:extLst>
                <a:ext uri="{FF2B5EF4-FFF2-40B4-BE49-F238E27FC236}">
                  <a16:creationId xmlns:a16="http://schemas.microsoft.com/office/drawing/2014/main" id="{4142D944-57BA-CD44-BD73-CE6D2E7A54AD}"/>
                </a:ext>
              </a:extLst>
            </p:cNvPr>
            <p:cNvGrpSpPr>
              <a:grpSpLocks/>
            </p:cNvGrpSpPr>
            <p:nvPr userDrawn="1"/>
          </p:nvGrpSpPr>
          <p:grpSpPr bwMode="auto">
            <a:xfrm>
              <a:off x="5280" y="1"/>
              <a:ext cx="480" cy="1430"/>
              <a:chOff x="5280" y="1"/>
              <a:chExt cx="480" cy="1430"/>
            </a:xfrm>
          </p:grpSpPr>
          <p:grpSp>
            <p:nvGrpSpPr>
              <p:cNvPr id="175144" name="Group 8">
                <a:extLst>
                  <a:ext uri="{FF2B5EF4-FFF2-40B4-BE49-F238E27FC236}">
                    <a16:creationId xmlns:a16="http://schemas.microsoft.com/office/drawing/2014/main" id="{30FEED60-9A45-BA49-949E-14647792C218}"/>
                  </a:ext>
                </a:extLst>
              </p:cNvPr>
              <p:cNvGrpSpPr>
                <a:grpSpLocks/>
              </p:cNvGrpSpPr>
              <p:nvPr userDrawn="1"/>
            </p:nvGrpSpPr>
            <p:grpSpPr bwMode="auto">
              <a:xfrm rot="-5400000">
                <a:off x="5484" y="0"/>
                <a:ext cx="174" cy="176"/>
                <a:chOff x="1657" y="323"/>
                <a:chExt cx="1691" cy="2560"/>
              </a:xfrm>
            </p:grpSpPr>
            <p:grpSp>
              <p:nvGrpSpPr>
                <p:cNvPr id="175153" name="Group 9">
                  <a:extLst>
                    <a:ext uri="{FF2B5EF4-FFF2-40B4-BE49-F238E27FC236}">
                      <a16:creationId xmlns:a16="http://schemas.microsoft.com/office/drawing/2014/main" id="{9244EBCC-D65E-6440-9CA6-D3362932A5CF}"/>
                    </a:ext>
                  </a:extLst>
                </p:cNvPr>
                <p:cNvGrpSpPr>
                  <a:grpSpLocks/>
                </p:cNvGrpSpPr>
                <p:nvPr/>
              </p:nvGrpSpPr>
              <p:grpSpPr bwMode="auto">
                <a:xfrm>
                  <a:off x="1657" y="323"/>
                  <a:ext cx="1691" cy="2560"/>
                  <a:chOff x="1657" y="323"/>
                  <a:chExt cx="1691" cy="2560"/>
                </a:xfrm>
              </p:grpSpPr>
              <p:sp>
                <p:nvSpPr>
                  <p:cNvPr id="175160" name="Freeform 10">
                    <a:extLst>
                      <a:ext uri="{FF2B5EF4-FFF2-40B4-BE49-F238E27FC236}">
                        <a16:creationId xmlns:a16="http://schemas.microsoft.com/office/drawing/2014/main" id="{09F958F1-2DE3-6946-B2D1-9ACAF3684A66}"/>
                      </a:ext>
                    </a:extLst>
                  </p:cNvPr>
                  <p:cNvSpPr>
                    <a:spLocks/>
                  </p:cNvSpPr>
                  <p:nvPr/>
                </p:nvSpPr>
                <p:spPr bwMode="auto">
                  <a:xfrm>
                    <a:off x="2211" y="323"/>
                    <a:ext cx="1234" cy="2560"/>
                  </a:xfrm>
                  <a:custGeom>
                    <a:avLst/>
                    <a:gdLst>
                      <a:gd name="T0" fmla="*/ 340 w 1231"/>
                      <a:gd name="T1" fmla="*/ 283 h 2560"/>
                      <a:gd name="T2" fmla="*/ 418 w 1231"/>
                      <a:gd name="T3" fmla="*/ 115 h 2560"/>
                      <a:gd name="T4" fmla="*/ 586 w 1231"/>
                      <a:gd name="T5" fmla="*/ 7 h 2560"/>
                      <a:gd name="T6" fmla="*/ 901 w 1231"/>
                      <a:gd name="T7" fmla="*/ 61 h 2560"/>
                      <a:gd name="T8" fmla="*/ 1060 w 1231"/>
                      <a:gd name="T9" fmla="*/ 349 h 2560"/>
                      <a:gd name="T10" fmla="*/ 985 w 1231"/>
                      <a:gd name="T11" fmla="*/ 769 h 2560"/>
                      <a:gd name="T12" fmla="*/ 949 w 1231"/>
                      <a:gd name="T13" fmla="*/ 943 h 2560"/>
                      <a:gd name="T14" fmla="*/ 1114 w 1231"/>
                      <a:gd name="T15" fmla="*/ 1075 h 2560"/>
                      <a:gd name="T16" fmla="*/ 1240 w 1231"/>
                      <a:gd name="T17" fmla="*/ 1525 h 2560"/>
                      <a:gd name="T18" fmla="*/ 1132 w 1231"/>
                      <a:gd name="T19" fmla="*/ 1969 h 2560"/>
                      <a:gd name="T20" fmla="*/ 913 w 1231"/>
                      <a:gd name="T21" fmla="*/ 2077 h 2560"/>
                      <a:gd name="T22" fmla="*/ 727 w 1231"/>
                      <a:gd name="T23" fmla="*/ 2059 h 2560"/>
                      <a:gd name="T24" fmla="*/ 661 w 1231"/>
                      <a:gd name="T25" fmla="*/ 2251 h 2560"/>
                      <a:gd name="T26" fmla="*/ 532 w 1231"/>
                      <a:gd name="T27" fmla="*/ 2527 h 2560"/>
                      <a:gd name="T28" fmla="*/ 214 w 1231"/>
                      <a:gd name="T29" fmla="*/ 2509 h 2560"/>
                      <a:gd name="T30" fmla="*/ 31 w 1231"/>
                      <a:gd name="T31" fmla="*/ 2227 h 2560"/>
                      <a:gd name="T32" fmla="*/ 25 w 1231"/>
                      <a:gd name="T33" fmla="*/ 1969 h 2560"/>
                      <a:gd name="T34" fmla="*/ 145 w 1231"/>
                      <a:gd name="T35" fmla="*/ 1651 h 2560"/>
                      <a:gd name="T36" fmla="*/ 262 w 1231"/>
                      <a:gd name="T37" fmla="*/ 1513 h 2560"/>
                      <a:gd name="T38" fmla="*/ 220 w 1231"/>
                      <a:gd name="T39" fmla="*/ 1729 h 2560"/>
                      <a:gd name="T40" fmla="*/ 73 w 1231"/>
                      <a:gd name="T41" fmla="*/ 2023 h 2560"/>
                      <a:gd name="T42" fmla="*/ 169 w 1231"/>
                      <a:gd name="T43" fmla="*/ 2323 h 2560"/>
                      <a:gd name="T44" fmla="*/ 442 w 1231"/>
                      <a:gd name="T45" fmla="*/ 2431 h 2560"/>
                      <a:gd name="T46" fmla="*/ 598 w 1231"/>
                      <a:gd name="T47" fmla="*/ 2227 h 2560"/>
                      <a:gd name="T48" fmla="*/ 580 w 1231"/>
                      <a:gd name="T49" fmla="*/ 1807 h 2560"/>
                      <a:gd name="T50" fmla="*/ 496 w 1231"/>
                      <a:gd name="T51" fmla="*/ 1531 h 2560"/>
                      <a:gd name="T52" fmla="*/ 538 w 1231"/>
                      <a:gd name="T53" fmla="*/ 1459 h 2560"/>
                      <a:gd name="T54" fmla="*/ 631 w 1231"/>
                      <a:gd name="T55" fmla="*/ 1633 h 2560"/>
                      <a:gd name="T56" fmla="*/ 727 w 1231"/>
                      <a:gd name="T57" fmla="*/ 1933 h 2560"/>
                      <a:gd name="T58" fmla="*/ 973 w 1231"/>
                      <a:gd name="T59" fmla="*/ 1963 h 2560"/>
                      <a:gd name="T60" fmla="*/ 1144 w 1231"/>
                      <a:gd name="T61" fmla="*/ 1687 h 2560"/>
                      <a:gd name="T62" fmla="*/ 1126 w 1231"/>
                      <a:gd name="T63" fmla="*/ 1273 h 2560"/>
                      <a:gd name="T64" fmla="*/ 889 w 1231"/>
                      <a:gd name="T65" fmla="*/ 1057 h 2560"/>
                      <a:gd name="T66" fmla="*/ 685 w 1231"/>
                      <a:gd name="T67" fmla="*/ 1129 h 2560"/>
                      <a:gd name="T68" fmla="*/ 580 w 1231"/>
                      <a:gd name="T69" fmla="*/ 1117 h 2560"/>
                      <a:gd name="T70" fmla="*/ 625 w 1231"/>
                      <a:gd name="T71" fmla="*/ 1033 h 2560"/>
                      <a:gd name="T72" fmla="*/ 817 w 1231"/>
                      <a:gd name="T73" fmla="*/ 937 h 2560"/>
                      <a:gd name="T74" fmla="*/ 955 w 1231"/>
                      <a:gd name="T75" fmla="*/ 613 h 2560"/>
                      <a:gd name="T76" fmla="*/ 889 w 1231"/>
                      <a:gd name="T77" fmla="*/ 175 h 2560"/>
                      <a:gd name="T78" fmla="*/ 625 w 1231"/>
                      <a:gd name="T79" fmla="*/ 103 h 2560"/>
                      <a:gd name="T80" fmla="*/ 394 w 1231"/>
                      <a:gd name="T81" fmla="*/ 355 h 2560"/>
                      <a:gd name="T82" fmla="*/ 406 w 1231"/>
                      <a:gd name="T83" fmla="*/ 763 h 2560"/>
                      <a:gd name="T84" fmla="*/ 346 w 1231"/>
                      <a:gd name="T85" fmla="*/ 949 h 2560"/>
                      <a:gd name="T86" fmla="*/ 292 w 1231"/>
                      <a:gd name="T87" fmla="*/ 685 h 2560"/>
                      <a:gd name="T88" fmla="*/ 310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61" name="Freeform 11">
                    <a:extLst>
                      <a:ext uri="{FF2B5EF4-FFF2-40B4-BE49-F238E27FC236}">
                        <a16:creationId xmlns:a16="http://schemas.microsoft.com/office/drawing/2014/main" id="{172DC8B1-F937-024E-A172-F87E6D55CE72}"/>
                      </a:ext>
                    </a:extLst>
                  </p:cNvPr>
                  <p:cNvSpPr>
                    <a:spLocks/>
                  </p:cNvSpPr>
                  <p:nvPr/>
                </p:nvSpPr>
                <p:spPr bwMode="auto">
                  <a:xfrm>
                    <a:off x="1706" y="308"/>
                    <a:ext cx="865" cy="2065"/>
                  </a:xfrm>
                  <a:custGeom>
                    <a:avLst/>
                    <a:gdLst>
                      <a:gd name="T0" fmla="*/ 785 w 865"/>
                      <a:gd name="T1" fmla="*/ 524 h 2071"/>
                      <a:gd name="T2" fmla="*/ 797 w 865"/>
                      <a:gd name="T3" fmla="*/ 347 h 2071"/>
                      <a:gd name="T4" fmla="*/ 863 w 865"/>
                      <a:gd name="T5" fmla="*/ 203 h 2071"/>
                      <a:gd name="T6" fmla="*/ 809 w 865"/>
                      <a:gd name="T7" fmla="*/ 215 h 2071"/>
                      <a:gd name="T8" fmla="*/ 749 w 865"/>
                      <a:gd name="T9" fmla="*/ 215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3 h 2071"/>
                      <a:gd name="T22" fmla="*/ 119 w 865"/>
                      <a:gd name="T23" fmla="*/ 401 h 2071"/>
                      <a:gd name="T24" fmla="*/ 131 w 865"/>
                      <a:gd name="T25" fmla="*/ 584 h 2071"/>
                      <a:gd name="T26" fmla="*/ 173 w 865"/>
                      <a:gd name="T27" fmla="*/ 776 h 2071"/>
                      <a:gd name="T28" fmla="*/ 197 w 865"/>
                      <a:gd name="T29" fmla="*/ 875 h 2071"/>
                      <a:gd name="T30" fmla="*/ 167 w 865"/>
                      <a:gd name="T31" fmla="*/ 977 h 2071"/>
                      <a:gd name="T32" fmla="*/ 65 w 865"/>
                      <a:gd name="T33" fmla="*/ 1115 h 2071"/>
                      <a:gd name="T34" fmla="*/ 17 w 865"/>
                      <a:gd name="T35" fmla="*/ 1286 h 2071"/>
                      <a:gd name="T36" fmla="*/ 5 w 865"/>
                      <a:gd name="T37" fmla="*/ 1538 h 2071"/>
                      <a:gd name="T38" fmla="*/ 47 w 865"/>
                      <a:gd name="T39" fmla="*/ 1733 h 2071"/>
                      <a:gd name="T40" fmla="*/ 131 w 865"/>
                      <a:gd name="T41" fmla="*/ 1883 h 2071"/>
                      <a:gd name="T42" fmla="*/ 299 w 865"/>
                      <a:gd name="T43" fmla="*/ 1970 h 2071"/>
                      <a:gd name="T44" fmla="*/ 425 w 865"/>
                      <a:gd name="T45" fmla="*/ 1964 h 2071"/>
                      <a:gd name="T46" fmla="*/ 467 w 865"/>
                      <a:gd name="T47" fmla="*/ 1976 h 2071"/>
                      <a:gd name="T48" fmla="*/ 497 w 865"/>
                      <a:gd name="T49" fmla="*/ 2048 h 2071"/>
                      <a:gd name="T50" fmla="*/ 497 w 865"/>
                      <a:gd name="T51" fmla="*/ 1946 h 2071"/>
                      <a:gd name="T52" fmla="*/ 557 w 865"/>
                      <a:gd name="T53" fmla="*/ 1763 h 2071"/>
                      <a:gd name="T54" fmla="*/ 617 w 865"/>
                      <a:gd name="T55" fmla="*/ 1643 h 2071"/>
                      <a:gd name="T56" fmla="*/ 581 w 865"/>
                      <a:gd name="T57" fmla="*/ 1685 h 2071"/>
                      <a:gd name="T58" fmla="*/ 515 w 865"/>
                      <a:gd name="T59" fmla="*/ 1805 h 2071"/>
                      <a:gd name="T60" fmla="*/ 407 w 865"/>
                      <a:gd name="T61" fmla="*/ 1888 h 2071"/>
                      <a:gd name="T62" fmla="*/ 269 w 865"/>
                      <a:gd name="T63" fmla="*/ 1883 h 2071"/>
                      <a:gd name="T64" fmla="*/ 179 w 865"/>
                      <a:gd name="T65" fmla="*/ 1799 h 2071"/>
                      <a:gd name="T66" fmla="*/ 113 w 865"/>
                      <a:gd name="T67" fmla="*/ 1625 h 2071"/>
                      <a:gd name="T68" fmla="*/ 107 w 865"/>
                      <a:gd name="T69" fmla="*/ 1382 h 2071"/>
                      <a:gd name="T70" fmla="*/ 137 w 865"/>
                      <a:gd name="T71" fmla="*/ 1181 h 2071"/>
                      <a:gd name="T72" fmla="*/ 203 w 865"/>
                      <a:gd name="T73" fmla="*/ 1061 h 2071"/>
                      <a:gd name="T74" fmla="*/ 323 w 865"/>
                      <a:gd name="T75" fmla="*/ 1013 h 2071"/>
                      <a:gd name="T76" fmla="*/ 509 w 865"/>
                      <a:gd name="T77" fmla="*/ 1067 h 2071"/>
                      <a:gd name="T78" fmla="*/ 611 w 865"/>
                      <a:gd name="T79" fmla="*/ 1115 h 2071"/>
                      <a:gd name="T80" fmla="*/ 665 w 865"/>
                      <a:gd name="T81" fmla="*/ 1091 h 2071"/>
                      <a:gd name="T82" fmla="*/ 659 w 865"/>
                      <a:gd name="T83" fmla="*/ 1037 h 2071"/>
                      <a:gd name="T84" fmla="*/ 611 w 865"/>
                      <a:gd name="T85" fmla="*/ 995 h 2071"/>
                      <a:gd name="T86" fmla="*/ 497 w 865"/>
                      <a:gd name="T87" fmla="*/ 971 h 2071"/>
                      <a:gd name="T88" fmla="*/ 323 w 865"/>
                      <a:gd name="T89" fmla="*/ 887 h 2071"/>
                      <a:gd name="T90" fmla="*/ 233 w 865"/>
                      <a:gd name="T91" fmla="*/ 674 h 2071"/>
                      <a:gd name="T92" fmla="*/ 209 w 865"/>
                      <a:gd name="T93" fmla="*/ 413 h 2071"/>
                      <a:gd name="T94" fmla="*/ 317 w 865"/>
                      <a:gd name="T95" fmla="*/ 170 h 2071"/>
                      <a:gd name="T96" fmla="*/ 485 w 865"/>
                      <a:gd name="T97" fmla="*/ 110 h 2071"/>
                      <a:gd name="T98" fmla="*/ 617 w 865"/>
                      <a:gd name="T99" fmla="*/ 164 h 2071"/>
                      <a:gd name="T100" fmla="*/ 707 w 865"/>
                      <a:gd name="T101" fmla="*/ 287 h 2071"/>
                      <a:gd name="T102" fmla="*/ 737 w 865"/>
                      <a:gd name="T103" fmla="*/ 425 h 2071"/>
                      <a:gd name="T104" fmla="*/ 773 w 865"/>
                      <a:gd name="T105" fmla="*/ 596 h 2071"/>
                      <a:gd name="T106" fmla="*/ 809 w 865"/>
                      <a:gd name="T107" fmla="*/ 578 h 2071"/>
                      <a:gd name="T108" fmla="*/ 785 w 865"/>
                      <a:gd name="T109" fmla="*/ 52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75154" name="Oval 12">
                  <a:extLst>
                    <a:ext uri="{FF2B5EF4-FFF2-40B4-BE49-F238E27FC236}">
                      <a16:creationId xmlns:a16="http://schemas.microsoft.com/office/drawing/2014/main" id="{12218B18-E7EF-804F-8028-C785E0F89B86}"/>
                    </a:ext>
                  </a:extLst>
                </p:cNvPr>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75155" name="Freeform 13">
                  <a:extLst>
                    <a:ext uri="{FF2B5EF4-FFF2-40B4-BE49-F238E27FC236}">
                      <a16:creationId xmlns:a16="http://schemas.microsoft.com/office/drawing/2014/main" id="{819252D2-FCD4-6A4D-A05B-CD6B6F65D30E}"/>
                    </a:ext>
                  </a:extLst>
                </p:cNvPr>
                <p:cNvSpPr>
                  <a:spLocks/>
                </p:cNvSpPr>
                <p:nvPr/>
              </p:nvSpPr>
              <p:spPr bwMode="auto">
                <a:xfrm>
                  <a:off x="2697" y="672"/>
                  <a:ext cx="262" cy="524"/>
                </a:xfrm>
                <a:custGeom>
                  <a:avLst/>
                  <a:gdLst>
                    <a:gd name="T0" fmla="*/ 3 w 266"/>
                    <a:gd name="T1" fmla="*/ 492 h 521"/>
                    <a:gd name="T2" fmla="*/ 27 w 266"/>
                    <a:gd name="T3" fmla="*/ 279 h 521"/>
                    <a:gd name="T4" fmla="*/ 105 w 266"/>
                    <a:gd name="T5" fmla="*/ 45 h 521"/>
                    <a:gd name="T6" fmla="*/ 174 w 266"/>
                    <a:gd name="T7" fmla="*/ 3 h 521"/>
                    <a:gd name="T8" fmla="*/ 226 w 266"/>
                    <a:gd name="T9" fmla="*/ 39 h 521"/>
                    <a:gd name="T10" fmla="*/ 249 w 266"/>
                    <a:gd name="T11" fmla="*/ 132 h 521"/>
                    <a:gd name="T12" fmla="*/ 198 w 266"/>
                    <a:gd name="T13" fmla="*/ 279 h 521"/>
                    <a:gd name="T14" fmla="*/ 99 w 266"/>
                    <a:gd name="T15" fmla="*/ 486 h 521"/>
                    <a:gd name="T16" fmla="*/ 42 w 266"/>
                    <a:gd name="T17" fmla="*/ 510 h 521"/>
                    <a:gd name="T18" fmla="*/ 3 w 266"/>
                    <a:gd name="T19" fmla="*/ 492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56" name="Freeform 14">
                  <a:extLst>
                    <a:ext uri="{FF2B5EF4-FFF2-40B4-BE49-F238E27FC236}">
                      <a16:creationId xmlns:a16="http://schemas.microsoft.com/office/drawing/2014/main" id="{B0DC7496-E942-7843-AA97-320EC097AABA}"/>
                    </a:ext>
                  </a:extLst>
                </p:cNvPr>
                <p:cNvSpPr>
                  <a:spLocks/>
                </p:cNvSpPr>
                <p:nvPr/>
              </p:nvSpPr>
              <p:spPr bwMode="auto">
                <a:xfrm>
                  <a:off x="2765" y="1588"/>
                  <a:ext cx="398" cy="349"/>
                </a:xfrm>
                <a:custGeom>
                  <a:avLst/>
                  <a:gdLst>
                    <a:gd name="T0" fmla="*/ 106 w 392"/>
                    <a:gd name="T1" fmla="*/ 217 h 340"/>
                    <a:gd name="T2" fmla="*/ 16 w 392"/>
                    <a:gd name="T3" fmla="*/ 93 h 340"/>
                    <a:gd name="T4" fmla="*/ 4 w 392"/>
                    <a:gd name="T5" fmla="*/ 48 h 340"/>
                    <a:gd name="T6" fmla="*/ 28 w 392"/>
                    <a:gd name="T7" fmla="*/ 3 h 340"/>
                    <a:gd name="T8" fmla="*/ 136 w 392"/>
                    <a:gd name="T9" fmla="*/ 30 h 340"/>
                    <a:gd name="T10" fmla="*/ 262 w 392"/>
                    <a:gd name="T11" fmla="*/ 81 h 340"/>
                    <a:gd name="T12" fmla="*/ 382 w 392"/>
                    <a:gd name="T13" fmla="*/ 171 h 340"/>
                    <a:gd name="T14" fmla="*/ 406 w 392"/>
                    <a:gd name="T15" fmla="*/ 295 h 340"/>
                    <a:gd name="T16" fmla="*/ 355 w 392"/>
                    <a:gd name="T17" fmla="*/ 360 h 340"/>
                    <a:gd name="T18" fmla="*/ 256 w 392"/>
                    <a:gd name="T19" fmla="*/ 341 h 340"/>
                    <a:gd name="T20" fmla="*/ 106 w 392"/>
                    <a:gd name="T21" fmla="*/ 21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57" name="Freeform 15">
                  <a:extLst>
                    <a:ext uri="{FF2B5EF4-FFF2-40B4-BE49-F238E27FC236}">
                      <a16:creationId xmlns:a16="http://schemas.microsoft.com/office/drawing/2014/main" id="{B5772E3A-D126-4543-975B-E6AEB60B1FB5}"/>
                    </a:ext>
                  </a:extLst>
                </p:cNvPr>
                <p:cNvSpPr>
                  <a:spLocks/>
                </p:cNvSpPr>
                <p:nvPr/>
              </p:nvSpPr>
              <p:spPr bwMode="auto">
                <a:xfrm>
                  <a:off x="2464" y="1923"/>
                  <a:ext cx="146" cy="567"/>
                </a:xfrm>
                <a:custGeom>
                  <a:avLst/>
                  <a:gdLst>
                    <a:gd name="T0" fmla="*/ 15 w 151"/>
                    <a:gd name="T1" fmla="*/ 174 h 558"/>
                    <a:gd name="T2" fmla="*/ 39 w 151"/>
                    <a:gd name="T3" fmla="*/ 42 h 558"/>
                    <a:gd name="T4" fmla="*/ 60 w 151"/>
                    <a:gd name="T5" fmla="*/ 3 h 558"/>
                    <a:gd name="T6" fmla="*/ 98 w 151"/>
                    <a:gd name="T7" fmla="*/ 27 h 558"/>
                    <a:gd name="T8" fmla="*/ 125 w 151"/>
                    <a:gd name="T9" fmla="*/ 174 h 558"/>
                    <a:gd name="T10" fmla="*/ 130 w 151"/>
                    <a:gd name="T11" fmla="*/ 444 h 558"/>
                    <a:gd name="T12" fmla="*/ 87 w 151"/>
                    <a:gd name="T13" fmla="*/ 570 h 558"/>
                    <a:gd name="T14" fmla="*/ 21 w 151"/>
                    <a:gd name="T15" fmla="*/ 538 h 558"/>
                    <a:gd name="T16" fmla="*/ 0 w 151"/>
                    <a:gd name="T17" fmla="*/ 330 h 558"/>
                    <a:gd name="T18" fmla="*/ 15 w 151"/>
                    <a:gd name="T19" fmla="*/ 174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58" name="Freeform 16">
                  <a:extLst>
                    <a:ext uri="{FF2B5EF4-FFF2-40B4-BE49-F238E27FC236}">
                      <a16:creationId xmlns:a16="http://schemas.microsoft.com/office/drawing/2014/main" id="{08A2FBF0-5FE3-324C-A7FF-446C20D21FF7}"/>
                    </a:ext>
                  </a:extLst>
                </p:cNvPr>
                <p:cNvSpPr>
                  <a:spLocks/>
                </p:cNvSpPr>
                <p:nvPr/>
              </p:nvSpPr>
              <p:spPr bwMode="auto">
                <a:xfrm>
                  <a:off x="1910" y="1588"/>
                  <a:ext cx="389" cy="247"/>
                </a:xfrm>
                <a:custGeom>
                  <a:avLst/>
                  <a:gdLst>
                    <a:gd name="T0" fmla="*/ 172 w 392"/>
                    <a:gd name="T1" fmla="*/ 58 h 253"/>
                    <a:gd name="T2" fmla="*/ 301 w 392"/>
                    <a:gd name="T3" fmla="*/ 19 h 253"/>
                    <a:gd name="T4" fmla="*/ 358 w 392"/>
                    <a:gd name="T5" fmla="*/ 7 h 253"/>
                    <a:gd name="T6" fmla="*/ 376 w 392"/>
                    <a:gd name="T7" fmla="*/ 58 h 253"/>
                    <a:gd name="T8" fmla="*/ 319 w 392"/>
                    <a:gd name="T9" fmla="*/ 124 h 253"/>
                    <a:gd name="T10" fmla="*/ 190 w 392"/>
                    <a:gd name="T11" fmla="*/ 208 h 253"/>
                    <a:gd name="T12" fmla="*/ 37 w 392"/>
                    <a:gd name="T13" fmla="*/ 229 h 253"/>
                    <a:gd name="T14" fmla="*/ 1 w 392"/>
                    <a:gd name="T15" fmla="*/ 175 h 253"/>
                    <a:gd name="T16" fmla="*/ 43 w 392"/>
                    <a:gd name="T17" fmla="*/ 106 h 253"/>
                    <a:gd name="T18" fmla="*/ 172 w 392"/>
                    <a:gd name="T19" fmla="*/ 58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59" name="Freeform 17">
                  <a:extLst>
                    <a:ext uri="{FF2B5EF4-FFF2-40B4-BE49-F238E27FC236}">
                      <a16:creationId xmlns:a16="http://schemas.microsoft.com/office/drawing/2014/main" id="{6F29E01E-530C-684E-86A9-9305660227CE}"/>
                    </a:ext>
                  </a:extLst>
                </p:cNvPr>
                <p:cNvSpPr>
                  <a:spLocks/>
                </p:cNvSpPr>
                <p:nvPr/>
              </p:nvSpPr>
              <p:spPr bwMode="auto">
                <a:xfrm>
                  <a:off x="2094" y="861"/>
                  <a:ext cx="233" cy="378"/>
                </a:xfrm>
                <a:custGeom>
                  <a:avLst/>
                  <a:gdLst>
                    <a:gd name="T0" fmla="*/ 72 w 238"/>
                    <a:gd name="T1" fmla="*/ 254 h 386"/>
                    <a:gd name="T2" fmla="*/ 23 w 238"/>
                    <a:gd name="T3" fmla="*/ 180 h 386"/>
                    <a:gd name="T4" fmla="*/ 0 w 238"/>
                    <a:gd name="T5" fmla="*/ 90 h 386"/>
                    <a:gd name="T6" fmla="*/ 23 w 238"/>
                    <a:gd name="T7" fmla="*/ 12 h 386"/>
                    <a:gd name="T8" fmla="*/ 113 w 238"/>
                    <a:gd name="T9" fmla="*/ 24 h 386"/>
                    <a:gd name="T10" fmla="*/ 168 w 238"/>
                    <a:gd name="T11" fmla="*/ 123 h 386"/>
                    <a:gd name="T12" fmla="*/ 219 w 238"/>
                    <a:gd name="T13" fmla="*/ 288 h 386"/>
                    <a:gd name="T14" fmla="*/ 192 w 238"/>
                    <a:gd name="T15" fmla="*/ 354 h 386"/>
                    <a:gd name="T16" fmla="*/ 158 w 238"/>
                    <a:gd name="T17" fmla="*/ 333 h 386"/>
                    <a:gd name="T18" fmla="*/ 72 w 238"/>
                    <a:gd name="T19" fmla="*/ 25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pic>
            <p:nvPicPr>
              <p:cNvPr id="175145" name="Picture 18">
                <a:extLst>
                  <a:ext uri="{FF2B5EF4-FFF2-40B4-BE49-F238E27FC236}">
                    <a16:creationId xmlns:a16="http://schemas.microsoft.com/office/drawing/2014/main" id="{9955AF6D-1463-974E-8A23-2F979D00046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6" name="Picture 19">
                <a:extLst>
                  <a:ext uri="{FF2B5EF4-FFF2-40B4-BE49-F238E27FC236}">
                    <a16:creationId xmlns:a16="http://schemas.microsoft.com/office/drawing/2014/main" id="{017456D1-2205-5945-AFBE-65866A026F4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7" name="Picture 20">
                <a:extLst>
                  <a:ext uri="{FF2B5EF4-FFF2-40B4-BE49-F238E27FC236}">
                    <a16:creationId xmlns:a16="http://schemas.microsoft.com/office/drawing/2014/main" id="{727E18E7-89F5-6544-994B-3BC37CF784E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8" name="Picture 21">
                <a:extLst>
                  <a:ext uri="{FF2B5EF4-FFF2-40B4-BE49-F238E27FC236}">
                    <a16:creationId xmlns:a16="http://schemas.microsoft.com/office/drawing/2014/main" id="{F58CC6BD-537F-5D4A-838B-464A9847452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9" name="Picture 22">
                <a:extLst>
                  <a:ext uri="{FF2B5EF4-FFF2-40B4-BE49-F238E27FC236}">
                    <a16:creationId xmlns:a16="http://schemas.microsoft.com/office/drawing/2014/main" id="{B3013C81-38BB-C145-9EFF-16FF89773D4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50" name="Picture 23">
                <a:extLst>
                  <a:ext uri="{FF2B5EF4-FFF2-40B4-BE49-F238E27FC236}">
                    <a16:creationId xmlns:a16="http://schemas.microsoft.com/office/drawing/2014/main" id="{0B34D6E9-67ED-6049-8CBD-3EB898D105C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51" name="Picture 24">
                <a:extLst>
                  <a:ext uri="{FF2B5EF4-FFF2-40B4-BE49-F238E27FC236}">
                    <a16:creationId xmlns:a16="http://schemas.microsoft.com/office/drawing/2014/main" id="{ABEA3B58-038F-8248-B48B-5DE6832DC17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52" name="Picture 25">
                <a:extLst>
                  <a:ext uri="{FF2B5EF4-FFF2-40B4-BE49-F238E27FC236}">
                    <a16:creationId xmlns:a16="http://schemas.microsoft.com/office/drawing/2014/main" id="{D5617DF0-1878-3247-8400-317870309E9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5124" name="Group 26">
              <a:extLst>
                <a:ext uri="{FF2B5EF4-FFF2-40B4-BE49-F238E27FC236}">
                  <a16:creationId xmlns:a16="http://schemas.microsoft.com/office/drawing/2014/main" id="{42F4BC5A-69BF-9947-83FA-034A4E0000CB}"/>
                </a:ext>
              </a:extLst>
            </p:cNvPr>
            <p:cNvGrpSpPr>
              <a:grpSpLocks/>
            </p:cNvGrpSpPr>
            <p:nvPr userDrawn="1"/>
          </p:nvGrpSpPr>
          <p:grpSpPr bwMode="auto">
            <a:xfrm>
              <a:off x="4944" y="1008"/>
              <a:ext cx="522" cy="2967"/>
              <a:chOff x="4944" y="1008"/>
              <a:chExt cx="522" cy="2967"/>
            </a:xfrm>
          </p:grpSpPr>
          <p:pic>
            <p:nvPicPr>
              <p:cNvPr id="175125" name="Picture 27">
                <a:extLst>
                  <a:ext uri="{FF2B5EF4-FFF2-40B4-BE49-F238E27FC236}">
                    <a16:creationId xmlns:a16="http://schemas.microsoft.com/office/drawing/2014/main" id="{DCF938E4-145E-6E43-9901-D0EFBF8F1E4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6" name="Picture 28">
                <a:extLst>
                  <a:ext uri="{FF2B5EF4-FFF2-40B4-BE49-F238E27FC236}">
                    <a16:creationId xmlns:a16="http://schemas.microsoft.com/office/drawing/2014/main" id="{ECD732D4-C5BA-C24D-94AE-C619C48365D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7" name="Picture 29">
                <a:extLst>
                  <a:ext uri="{FF2B5EF4-FFF2-40B4-BE49-F238E27FC236}">
                    <a16:creationId xmlns:a16="http://schemas.microsoft.com/office/drawing/2014/main" id="{2F1C5BA8-0F3C-0D41-B448-3B82E694677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8" name="Picture 30">
                <a:extLst>
                  <a:ext uri="{FF2B5EF4-FFF2-40B4-BE49-F238E27FC236}">
                    <a16:creationId xmlns:a16="http://schemas.microsoft.com/office/drawing/2014/main" id="{B40BDE33-0972-1842-9406-94FE6594B38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9" name="Picture 31">
                <a:extLst>
                  <a:ext uri="{FF2B5EF4-FFF2-40B4-BE49-F238E27FC236}">
                    <a16:creationId xmlns:a16="http://schemas.microsoft.com/office/drawing/2014/main" id="{BF8ECFDA-7182-5740-8AD8-73574FA524E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0" name="Picture 32">
                <a:extLst>
                  <a:ext uri="{FF2B5EF4-FFF2-40B4-BE49-F238E27FC236}">
                    <a16:creationId xmlns:a16="http://schemas.microsoft.com/office/drawing/2014/main" id="{5A5A1059-0707-9E45-8809-E90654996FE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1" name="Picture 33">
                <a:extLst>
                  <a:ext uri="{FF2B5EF4-FFF2-40B4-BE49-F238E27FC236}">
                    <a16:creationId xmlns:a16="http://schemas.microsoft.com/office/drawing/2014/main" id="{BDCA6A57-DC1C-7348-A6DD-3C2ACC8F341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2" name="Picture 34">
                <a:extLst>
                  <a:ext uri="{FF2B5EF4-FFF2-40B4-BE49-F238E27FC236}">
                    <a16:creationId xmlns:a16="http://schemas.microsoft.com/office/drawing/2014/main" id="{8379B559-1F0E-6542-B4DB-35D79ED3373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3" name="Picture 35">
                <a:extLst>
                  <a:ext uri="{FF2B5EF4-FFF2-40B4-BE49-F238E27FC236}">
                    <a16:creationId xmlns:a16="http://schemas.microsoft.com/office/drawing/2014/main" id="{AA472E4A-22D7-2744-BB63-1FC45AB5ADC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4" name="Picture 36">
                <a:extLst>
                  <a:ext uri="{FF2B5EF4-FFF2-40B4-BE49-F238E27FC236}">
                    <a16:creationId xmlns:a16="http://schemas.microsoft.com/office/drawing/2014/main" id="{B78C0E94-8A6F-DE47-A95C-D4CBECF9ED4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5" name="Picture 37">
                <a:extLst>
                  <a:ext uri="{FF2B5EF4-FFF2-40B4-BE49-F238E27FC236}">
                    <a16:creationId xmlns:a16="http://schemas.microsoft.com/office/drawing/2014/main" id="{1541824E-F35A-4F4A-89A9-968E773B689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6" name="Picture 38">
                <a:extLst>
                  <a:ext uri="{FF2B5EF4-FFF2-40B4-BE49-F238E27FC236}">
                    <a16:creationId xmlns:a16="http://schemas.microsoft.com/office/drawing/2014/main" id="{8B8684BD-A3E3-FF47-8E79-F96DB2C42D9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7" name="Picture 39">
                <a:extLst>
                  <a:ext uri="{FF2B5EF4-FFF2-40B4-BE49-F238E27FC236}">
                    <a16:creationId xmlns:a16="http://schemas.microsoft.com/office/drawing/2014/main" id="{C31F0448-5FE0-B146-A279-B635CF4D910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8" name="Picture 40">
                <a:extLst>
                  <a:ext uri="{FF2B5EF4-FFF2-40B4-BE49-F238E27FC236}">
                    <a16:creationId xmlns:a16="http://schemas.microsoft.com/office/drawing/2014/main" id="{69FC694A-B8F5-0F4C-BCE0-8B58060261B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9" name="Picture 41">
                <a:extLst>
                  <a:ext uri="{FF2B5EF4-FFF2-40B4-BE49-F238E27FC236}">
                    <a16:creationId xmlns:a16="http://schemas.microsoft.com/office/drawing/2014/main" id="{73C90A79-652A-AA46-A78D-558D34CF4A0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0" name="Picture 42">
                <a:extLst>
                  <a:ext uri="{FF2B5EF4-FFF2-40B4-BE49-F238E27FC236}">
                    <a16:creationId xmlns:a16="http://schemas.microsoft.com/office/drawing/2014/main" id="{24B1C3F6-B60C-2142-BE7A-577F047DE44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1" name="Picture 43">
                <a:extLst>
                  <a:ext uri="{FF2B5EF4-FFF2-40B4-BE49-F238E27FC236}">
                    <a16:creationId xmlns:a16="http://schemas.microsoft.com/office/drawing/2014/main" id="{143D1981-3E12-2748-810B-21F32CA477B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2" name="Picture 44">
                <a:extLst>
                  <a:ext uri="{FF2B5EF4-FFF2-40B4-BE49-F238E27FC236}">
                    <a16:creationId xmlns:a16="http://schemas.microsoft.com/office/drawing/2014/main" id="{4ADF032E-4E19-8D4C-8614-E5F93147FCE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3" name="Picture 45">
                <a:extLst>
                  <a:ext uri="{FF2B5EF4-FFF2-40B4-BE49-F238E27FC236}">
                    <a16:creationId xmlns:a16="http://schemas.microsoft.com/office/drawing/2014/main" id="{68B87F8B-6720-6E4B-BB4C-2FE8E5E4AE5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5110" name="Freeform 46">
            <a:extLst>
              <a:ext uri="{FF2B5EF4-FFF2-40B4-BE49-F238E27FC236}">
                <a16:creationId xmlns:a16="http://schemas.microsoft.com/office/drawing/2014/main" id="{E788B385-6AB4-E845-9B14-D9A244BB71F3}"/>
              </a:ext>
            </a:extLst>
          </p:cNvPr>
          <p:cNvSpPr>
            <a:spLocks/>
          </p:cNvSpPr>
          <p:nvPr/>
        </p:nvSpPr>
        <p:spPr bwMode="auto">
          <a:xfrm>
            <a:off x="7953375" y="4908550"/>
            <a:ext cx="1190625" cy="1939925"/>
          </a:xfrm>
          <a:custGeom>
            <a:avLst/>
            <a:gdLst>
              <a:gd name="T0" fmla="*/ 2147483647 w 750"/>
              <a:gd name="T1" fmla="*/ 2147483647 h 1222"/>
              <a:gd name="T2" fmla="*/ 2147483647 w 750"/>
              <a:gd name="T3" fmla="*/ 2147483647 h 1222"/>
              <a:gd name="T4" fmla="*/ 2147483647 w 750"/>
              <a:gd name="T5" fmla="*/ 2147483647 h 1222"/>
              <a:gd name="T6" fmla="*/ 2147483647 w 750"/>
              <a:gd name="T7" fmla="*/ 2147483647 h 1222"/>
              <a:gd name="T8" fmla="*/ 0 w 750"/>
              <a:gd name="T9" fmla="*/ 2147483647 h 1222"/>
              <a:gd name="T10" fmla="*/ 0 w 750"/>
              <a:gd name="T11" fmla="*/ 2147483647 h 1222"/>
              <a:gd name="T12" fmla="*/ 2147483647 w 750"/>
              <a:gd name="T13" fmla="*/ 2147483647 h 1222"/>
              <a:gd name="T14" fmla="*/ 2147483647 w 750"/>
              <a:gd name="T15" fmla="*/ 2147483647 h 1222"/>
              <a:gd name="T16" fmla="*/ 2147483647 w 750"/>
              <a:gd name="T17" fmla="*/ 2147483647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67" name="Freeform 47">
            <a:extLst>
              <a:ext uri="{FF2B5EF4-FFF2-40B4-BE49-F238E27FC236}">
                <a16:creationId xmlns:a16="http://schemas.microsoft.com/office/drawing/2014/main" id="{3D6D16CA-BC2C-D14C-936C-2259B5E43449}"/>
              </a:ext>
            </a:extLst>
          </p:cNvPr>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133168" name="Freeform 48">
            <a:extLst>
              <a:ext uri="{FF2B5EF4-FFF2-40B4-BE49-F238E27FC236}">
                <a16:creationId xmlns:a16="http://schemas.microsoft.com/office/drawing/2014/main" id="{9B09E5AE-3EF1-F64C-8F5F-0AC312DBF4A8}"/>
              </a:ext>
            </a:extLst>
          </p:cNvPr>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175113" name="Freeform 49" descr="kimonopat1">
            <a:extLst>
              <a:ext uri="{FF2B5EF4-FFF2-40B4-BE49-F238E27FC236}">
                <a16:creationId xmlns:a16="http://schemas.microsoft.com/office/drawing/2014/main" id="{D8D8FEC8-C051-A342-BF1F-4D2F83F438AF}"/>
              </a:ext>
            </a:extLst>
          </p:cNvPr>
          <p:cNvSpPr>
            <a:spLocks/>
          </p:cNvSpPr>
          <p:nvPr/>
        </p:nvSpPr>
        <p:spPr bwMode="auto">
          <a:xfrm>
            <a:off x="8010525" y="3538538"/>
            <a:ext cx="979488" cy="2184400"/>
          </a:xfrm>
          <a:custGeom>
            <a:avLst/>
            <a:gdLst>
              <a:gd name="T0" fmla="*/ 2147483647 w 617"/>
              <a:gd name="T1" fmla="*/ 2147483647 h 1376"/>
              <a:gd name="T2" fmla="*/ 2147483647 w 617"/>
              <a:gd name="T3" fmla="*/ 2147483647 h 1376"/>
              <a:gd name="T4" fmla="*/ 2147483647 w 617"/>
              <a:gd name="T5" fmla="*/ 2147483647 h 1376"/>
              <a:gd name="T6" fmla="*/ 0 w 617"/>
              <a:gd name="T7" fmla="*/ 2147483647 h 1376"/>
              <a:gd name="T8" fmla="*/ 2147483647 w 617"/>
              <a:gd name="T9" fmla="*/ 2147483647 h 1376"/>
              <a:gd name="T10" fmla="*/ 2147483647 w 617"/>
              <a:gd name="T11" fmla="*/ 2147483647 h 1376"/>
              <a:gd name="T12" fmla="*/ 2147483647 w 617"/>
              <a:gd name="T13" fmla="*/ 2147483647 h 1376"/>
              <a:gd name="T14" fmla="*/ 2147483647 w 617"/>
              <a:gd name="T15" fmla="*/ 2147483647 h 1376"/>
              <a:gd name="T16" fmla="*/ 2147483647 w 617"/>
              <a:gd name="T17" fmla="*/ 2147483647 h 1376"/>
              <a:gd name="T18" fmla="*/ 2147483647 w 617"/>
              <a:gd name="T19" fmla="*/ 2147483647 h 1376"/>
              <a:gd name="T20" fmla="*/ 2147483647 w 617"/>
              <a:gd name="T21" fmla="*/ 2147483647 h 1376"/>
              <a:gd name="T22" fmla="*/ 2147483647 w 617"/>
              <a:gd name="T23" fmla="*/ 2147483647 h 1376"/>
              <a:gd name="T24" fmla="*/ 2147483647 w 617"/>
              <a:gd name="T25" fmla="*/ 2147483647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14" name="Freeform 50" descr="kimonopat1">
            <a:extLst>
              <a:ext uri="{FF2B5EF4-FFF2-40B4-BE49-F238E27FC236}">
                <a16:creationId xmlns:a16="http://schemas.microsoft.com/office/drawing/2014/main" id="{EC1B97E5-76DA-8D4E-865F-AE7850407F11}"/>
              </a:ext>
            </a:extLst>
          </p:cNvPr>
          <p:cNvSpPr>
            <a:spLocks/>
          </p:cNvSpPr>
          <p:nvPr/>
        </p:nvSpPr>
        <p:spPr bwMode="auto">
          <a:xfrm>
            <a:off x="8243888" y="427038"/>
            <a:ext cx="914400" cy="5048250"/>
          </a:xfrm>
          <a:custGeom>
            <a:avLst/>
            <a:gdLst>
              <a:gd name="T0" fmla="*/ 2147483647 w 576"/>
              <a:gd name="T1" fmla="*/ 2147483647 h 3180"/>
              <a:gd name="T2" fmla="*/ 2147483647 w 576"/>
              <a:gd name="T3" fmla="*/ 2147483647 h 3180"/>
              <a:gd name="T4" fmla="*/ 2147483647 w 576"/>
              <a:gd name="T5" fmla="*/ 2147483647 h 3180"/>
              <a:gd name="T6" fmla="*/ 2147483647 w 576"/>
              <a:gd name="T7" fmla="*/ 2147483647 h 3180"/>
              <a:gd name="T8" fmla="*/ 2147483647 w 576"/>
              <a:gd name="T9" fmla="*/ 2147483647 h 3180"/>
              <a:gd name="T10" fmla="*/ 2147483647 w 576"/>
              <a:gd name="T11" fmla="*/ 2147483647 h 3180"/>
              <a:gd name="T12" fmla="*/ 2147483647 w 576"/>
              <a:gd name="T13" fmla="*/ 2147483647 h 3180"/>
              <a:gd name="T14" fmla="*/ 2147483647 w 576"/>
              <a:gd name="T15" fmla="*/ 2147483647 h 3180"/>
              <a:gd name="T16" fmla="*/ 2147483647 w 576"/>
              <a:gd name="T17" fmla="*/ 2147483647 h 3180"/>
              <a:gd name="T18" fmla="*/ 2147483647 w 576"/>
              <a:gd name="T19" fmla="*/ 2147483647 h 3180"/>
              <a:gd name="T20" fmla="*/ 2147483647 w 576"/>
              <a:gd name="T21" fmla="*/ 2147483647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15" name="Freeform 51">
            <a:extLst>
              <a:ext uri="{FF2B5EF4-FFF2-40B4-BE49-F238E27FC236}">
                <a16:creationId xmlns:a16="http://schemas.microsoft.com/office/drawing/2014/main" id="{1FDDB4F2-F3C3-C74B-AD1A-668489881AF4}"/>
              </a:ext>
            </a:extLst>
          </p:cNvPr>
          <p:cNvSpPr>
            <a:spLocks/>
          </p:cNvSpPr>
          <p:nvPr/>
        </p:nvSpPr>
        <p:spPr bwMode="auto">
          <a:xfrm>
            <a:off x="8250238" y="261938"/>
            <a:ext cx="909637" cy="3071812"/>
          </a:xfrm>
          <a:custGeom>
            <a:avLst/>
            <a:gdLst>
              <a:gd name="T0" fmla="*/ 2147483647 w 573"/>
              <a:gd name="T1" fmla="*/ 2147483647 h 1935"/>
              <a:gd name="T2" fmla="*/ 2147483647 w 573"/>
              <a:gd name="T3" fmla="*/ 2147483647 h 1935"/>
              <a:gd name="T4" fmla="*/ 2147483647 w 573"/>
              <a:gd name="T5" fmla="*/ 2147483647 h 1935"/>
              <a:gd name="T6" fmla="*/ 2147483647 w 573"/>
              <a:gd name="T7" fmla="*/ 2147483647 h 1935"/>
              <a:gd name="T8" fmla="*/ 2147483647 w 573"/>
              <a:gd name="T9" fmla="*/ 2147483647 h 1935"/>
              <a:gd name="T10" fmla="*/ 2147483647 w 573"/>
              <a:gd name="T11" fmla="*/ 2147483647 h 1935"/>
              <a:gd name="T12" fmla="*/ 2147483647 w 573"/>
              <a:gd name="T13" fmla="*/ 2147483647 h 1935"/>
              <a:gd name="T14" fmla="*/ 2147483647 w 573"/>
              <a:gd name="T15" fmla="*/ 2147483647 h 1935"/>
              <a:gd name="T16" fmla="*/ 2147483647 w 573"/>
              <a:gd name="T17" fmla="*/ 2147483647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16" name="Freeform 52">
            <a:extLst>
              <a:ext uri="{FF2B5EF4-FFF2-40B4-BE49-F238E27FC236}">
                <a16:creationId xmlns:a16="http://schemas.microsoft.com/office/drawing/2014/main" id="{D32624A5-C8E6-4A4D-9D80-A8EF0FB6D284}"/>
              </a:ext>
            </a:extLst>
          </p:cNvPr>
          <p:cNvSpPr>
            <a:spLocks/>
          </p:cNvSpPr>
          <p:nvPr/>
        </p:nvSpPr>
        <p:spPr bwMode="auto">
          <a:xfrm>
            <a:off x="7943850" y="0"/>
            <a:ext cx="576263" cy="3352800"/>
          </a:xfrm>
          <a:custGeom>
            <a:avLst/>
            <a:gdLst>
              <a:gd name="T0" fmla="*/ 0 w 363"/>
              <a:gd name="T1" fmla="*/ 2147483647 h 2112"/>
              <a:gd name="T2" fmla="*/ 2147483647 w 363"/>
              <a:gd name="T3" fmla="*/ 2147483647 h 2112"/>
              <a:gd name="T4" fmla="*/ 2147483647 w 363"/>
              <a:gd name="T5" fmla="*/ 2147483647 h 2112"/>
              <a:gd name="T6" fmla="*/ 2147483647 w 363"/>
              <a:gd name="T7" fmla="*/ 2147483647 h 2112"/>
              <a:gd name="T8" fmla="*/ 2147483647 w 363"/>
              <a:gd name="T9" fmla="*/ 0 h 2112"/>
              <a:gd name="T10" fmla="*/ 0 w 363"/>
              <a:gd name="T11" fmla="*/ 0 h 2112"/>
              <a:gd name="T12" fmla="*/ 0 w 363"/>
              <a:gd name="T13" fmla="*/ 2147483647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73" name="Freeform 53">
            <a:extLst>
              <a:ext uri="{FF2B5EF4-FFF2-40B4-BE49-F238E27FC236}">
                <a16:creationId xmlns:a16="http://schemas.microsoft.com/office/drawing/2014/main" id="{F654ED10-BEFC-6447-9CD1-6DF6674657EB}"/>
              </a:ext>
            </a:extLst>
          </p:cNvPr>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175118" name="Rectangle 54">
            <a:extLst>
              <a:ext uri="{FF2B5EF4-FFF2-40B4-BE49-F238E27FC236}">
                <a16:creationId xmlns:a16="http://schemas.microsoft.com/office/drawing/2014/main" id="{4C0AFF50-5AB8-8143-989B-570559A31A4F}"/>
              </a:ext>
            </a:extLst>
          </p:cNvPr>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1800" b="1" i="0" dirty="0">
              <a:latin typeface="Arial" panose="020B0604020202020204" pitchFamily="34" charset="0"/>
            </a:endParaRPr>
          </a:p>
        </p:txBody>
      </p:sp>
      <p:sp>
        <p:nvSpPr>
          <p:cNvPr id="133175" name="Freeform 55">
            <a:extLst>
              <a:ext uri="{FF2B5EF4-FFF2-40B4-BE49-F238E27FC236}">
                <a16:creationId xmlns:a16="http://schemas.microsoft.com/office/drawing/2014/main" id="{5D40DC45-1113-6840-9DC1-BAD1689291DB}"/>
              </a:ext>
            </a:extLst>
          </p:cNvPr>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175120" name="AutoShape 56">
            <a:extLst>
              <a:ext uri="{FF2B5EF4-FFF2-40B4-BE49-F238E27FC236}">
                <a16:creationId xmlns:a16="http://schemas.microsoft.com/office/drawing/2014/main" id="{6FB53927-49B0-4849-926F-A96255C20E71}"/>
              </a:ext>
            </a:extLst>
          </p:cNvPr>
          <p:cNvSpPr>
            <a:spLocks noChangeArrowheads="1"/>
          </p:cNvSpPr>
          <p:nvPr/>
        </p:nvSpPr>
        <p:spPr bwMode="hidden">
          <a:xfrm rot="5400000">
            <a:off x="4324351" y="3316287"/>
            <a:ext cx="6858000" cy="225425"/>
          </a:xfrm>
          <a:custGeom>
            <a:avLst/>
            <a:gdLst>
              <a:gd name="T0" fmla="*/ 2147483647 w 21600"/>
              <a:gd name="T1" fmla="*/ 12276385 h 21600"/>
              <a:gd name="T2" fmla="*/ 2147483647 w 21600"/>
              <a:gd name="T3" fmla="*/ 24552675 h 21600"/>
              <a:gd name="T4" fmla="*/ 2147483647 w 21600"/>
              <a:gd name="T5" fmla="*/ 12276385 h 21600"/>
              <a:gd name="T6" fmla="*/ 2147483647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endParaRPr lang="en-US"/>
          </a:p>
        </p:txBody>
      </p:sp>
      <p:sp>
        <p:nvSpPr>
          <p:cNvPr id="175121" name="Rectangle 57">
            <a:extLst>
              <a:ext uri="{FF2B5EF4-FFF2-40B4-BE49-F238E27FC236}">
                <a16:creationId xmlns:a16="http://schemas.microsoft.com/office/drawing/2014/main" id="{77A0EDC6-FE86-C846-BD1F-53B4C4BA7FAE}"/>
              </a:ext>
            </a:extLst>
          </p:cNvPr>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Click to edit Master title style</a:t>
            </a:r>
          </a:p>
        </p:txBody>
      </p:sp>
      <p:sp>
        <p:nvSpPr>
          <p:cNvPr id="175122" name="Rectangle 58">
            <a:extLst>
              <a:ext uri="{FF2B5EF4-FFF2-40B4-BE49-F238E27FC236}">
                <a16:creationId xmlns:a16="http://schemas.microsoft.com/office/drawing/2014/main" id="{50536EFB-943D-A04A-B67F-3004889419CD}"/>
              </a:ext>
            </a:extLst>
          </p:cNvPr>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3860793235"/>
      </p:ext>
    </p:extLst>
  </p:cSld>
  <p:clrMap bg1="lt1" tx1="dk1" bg2="lt2" tx2="dk2" accent1="accent1" accent2="accent2" accent3="accent3" accent4="accent4" accent5="accent5" accent6="accent6" hlink="hlink" folHlink="folHlink"/>
  <p:sldLayoutIdLst>
    <p:sldLayoutId id="2147486917" r:id="rId1"/>
    <p:sldLayoutId id="2147486918" r:id="rId2"/>
    <p:sldLayoutId id="2147486919" r:id="rId3"/>
    <p:sldLayoutId id="2147486920" r:id="rId4"/>
    <p:sldLayoutId id="2147486921" r:id="rId5"/>
    <p:sldLayoutId id="2147486922" r:id="rId6"/>
    <p:sldLayoutId id="2147486923" r:id="rId7"/>
    <p:sldLayoutId id="2147486924" r:id="rId8"/>
    <p:sldLayoutId id="2147486925" r:id="rId9"/>
    <p:sldLayoutId id="2147486926" r:id="rId10"/>
    <p:sldLayoutId id="2147486927"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SzPct val="80000"/>
        <a:buBlip>
          <a:blip r:embed="rId16"/>
        </a:buBlip>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SzPct val="70000"/>
        <a:buBlip>
          <a:blip r:embed="rId17"/>
        </a:buBlip>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A490ADD-F6A1-294B-923E-6C90F579327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Click to edit Master title style</a:t>
            </a:r>
          </a:p>
        </p:txBody>
      </p:sp>
      <p:sp>
        <p:nvSpPr>
          <p:cNvPr id="1027" name="Rectangle 3">
            <a:extLst>
              <a:ext uri="{FF2B5EF4-FFF2-40B4-BE49-F238E27FC236}">
                <a16:creationId xmlns:a16="http://schemas.microsoft.com/office/drawing/2014/main" id="{02004F2E-CA8E-5C4A-9722-66A4E4EF063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1028" name="Rectangle 4">
            <a:extLst>
              <a:ext uri="{FF2B5EF4-FFF2-40B4-BE49-F238E27FC236}">
                <a16:creationId xmlns:a16="http://schemas.microsoft.com/office/drawing/2014/main" id="{22FA10FE-7EEB-244D-BD26-147992A5111F}"/>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29" name="Rectangle 5">
            <a:extLst>
              <a:ext uri="{FF2B5EF4-FFF2-40B4-BE49-F238E27FC236}">
                <a16:creationId xmlns:a16="http://schemas.microsoft.com/office/drawing/2014/main" id="{71B008C7-BAFC-1C43-A987-00C16E34222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30" name="Rectangle 6">
            <a:extLst>
              <a:ext uri="{FF2B5EF4-FFF2-40B4-BE49-F238E27FC236}">
                <a16:creationId xmlns:a16="http://schemas.microsoft.com/office/drawing/2014/main" id="{D4371010-F27D-5142-9A6D-F4F9899767E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EF26181D-36C5-5642-BA51-8FA4712CC2D2}" type="slidenum">
              <a:rPr lang="en-GB" altLang="en-US"/>
              <a:pPr/>
              <a:t>‹#›</a:t>
            </a:fld>
            <a:endParaRPr lang="en-GB" altLang="en-US"/>
          </a:p>
        </p:txBody>
      </p:sp>
    </p:spTree>
    <p:extLst>
      <p:ext uri="{BB962C8B-B14F-4D97-AF65-F5344CB8AC3E}">
        <p14:creationId xmlns:p14="http://schemas.microsoft.com/office/powerpoint/2010/main" val="567276052"/>
      </p:ext>
    </p:extLst>
  </p:cSld>
  <p:clrMap bg1="lt1" tx1="dk1" bg2="lt2" tx2="dk2" accent1="accent1" accent2="accent2" accent3="accent3" accent4="accent4" accent5="accent5" accent6="accent6" hlink="hlink" folHlink="folHlink"/>
  <p:sldLayoutIdLst>
    <p:sldLayoutId id="2147486929" r:id="rId1"/>
    <p:sldLayoutId id="2147486930" r:id="rId2"/>
    <p:sldLayoutId id="2147486931" r:id="rId3"/>
    <p:sldLayoutId id="2147486932" r:id="rId4"/>
    <p:sldLayoutId id="2147486933" r:id="rId5"/>
    <p:sldLayoutId id="2147486934" r:id="rId6"/>
    <p:sldLayoutId id="2147486935" r:id="rId7"/>
    <p:sldLayoutId id="2147486936" r:id="rId8"/>
    <p:sldLayoutId id="2147486937" r:id="rId9"/>
    <p:sldLayoutId id="2147486938" r:id="rId10"/>
    <p:sldLayoutId id="214748693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452D0C0-687B-0D48-9667-2433C02ED0B0}"/>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8824EE9A-7B38-534E-865B-E698E15585F3}"/>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94212" name="Rectangle 4">
            <a:extLst>
              <a:ext uri="{FF2B5EF4-FFF2-40B4-BE49-F238E27FC236}">
                <a16:creationId xmlns:a16="http://schemas.microsoft.com/office/drawing/2014/main" id="{0C43F687-47D4-324A-A118-F24B33A6ABB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94213" name="Rectangle 5">
            <a:extLst>
              <a:ext uri="{FF2B5EF4-FFF2-40B4-BE49-F238E27FC236}">
                <a16:creationId xmlns:a16="http://schemas.microsoft.com/office/drawing/2014/main" id="{3E0ADD7B-3C17-7848-B931-AC1D15CA81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94214" name="Rectangle 6">
            <a:extLst>
              <a:ext uri="{FF2B5EF4-FFF2-40B4-BE49-F238E27FC236}">
                <a16:creationId xmlns:a16="http://schemas.microsoft.com/office/drawing/2014/main" id="{54354895-23E3-124F-951C-E66635D0B75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DC8762EA-C75A-4A41-B09C-5608AC34794F}" type="slidenum">
              <a:rPr lang="en-US" altLang="en-US"/>
              <a:pPr/>
              <a:t>‹#›</a:t>
            </a:fld>
            <a:endParaRPr lang="en-US" altLang="en-US"/>
          </a:p>
        </p:txBody>
      </p:sp>
    </p:spTree>
    <p:extLst>
      <p:ext uri="{BB962C8B-B14F-4D97-AF65-F5344CB8AC3E}">
        <p14:creationId xmlns:p14="http://schemas.microsoft.com/office/powerpoint/2010/main" val="2475700657"/>
      </p:ext>
    </p:extLst>
  </p:cSld>
  <p:clrMap bg1="lt1" tx1="dk1" bg2="lt2" tx2="dk2" accent1="accent1" accent2="accent2" accent3="accent3" accent4="accent4" accent5="accent5" accent6="accent6" hlink="hlink" folHlink="folHlink"/>
  <p:sldLayoutIdLst>
    <p:sldLayoutId id="2147486941" r:id="rId1"/>
    <p:sldLayoutId id="2147486942" r:id="rId2"/>
    <p:sldLayoutId id="2147486943" r:id="rId3"/>
    <p:sldLayoutId id="2147486944" r:id="rId4"/>
    <p:sldLayoutId id="2147486945" r:id="rId5"/>
    <p:sldLayoutId id="2147486946" r:id="rId6"/>
    <p:sldLayoutId id="2147486947" r:id="rId7"/>
    <p:sldLayoutId id="2147486948" r:id="rId8"/>
    <p:sldLayoutId id="2147486949" r:id="rId9"/>
    <p:sldLayoutId id="2147486950" r:id="rId10"/>
    <p:sldLayoutId id="2147486951" r:id="rId11"/>
    <p:sldLayoutId id="2147486952" r:id="rId12"/>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72CD027-A5B0-8B48-ACF6-F15CF39884EE}"/>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44035" name="Rectangle 3">
            <a:extLst>
              <a:ext uri="{FF2B5EF4-FFF2-40B4-BE49-F238E27FC236}">
                <a16:creationId xmlns:a16="http://schemas.microsoft.com/office/drawing/2014/main" id="{886ED09F-33E6-5A48-AAE4-978EE14FF23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94212" name="Rectangle 4">
            <a:extLst>
              <a:ext uri="{FF2B5EF4-FFF2-40B4-BE49-F238E27FC236}">
                <a16:creationId xmlns:a16="http://schemas.microsoft.com/office/drawing/2014/main" id="{AC8ABE0B-D743-EB44-B8F7-7903343F6A2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94213" name="Rectangle 5">
            <a:extLst>
              <a:ext uri="{FF2B5EF4-FFF2-40B4-BE49-F238E27FC236}">
                <a16:creationId xmlns:a16="http://schemas.microsoft.com/office/drawing/2014/main" id="{B59DC8CC-BBB2-E84E-B97C-36E507A7882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94214" name="Rectangle 6">
            <a:extLst>
              <a:ext uri="{FF2B5EF4-FFF2-40B4-BE49-F238E27FC236}">
                <a16:creationId xmlns:a16="http://schemas.microsoft.com/office/drawing/2014/main" id="{16551E83-FA5F-6140-B6DC-E8532D9400F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CC44ED78-E0C0-644F-AAA4-E0ED6331DFD8}" type="slidenum">
              <a:rPr lang="en-US" altLang="en-US"/>
              <a:pPr/>
              <a:t>‹#›</a:t>
            </a:fld>
            <a:endParaRPr lang="en-US" altLang="en-US"/>
          </a:p>
        </p:txBody>
      </p:sp>
    </p:spTree>
    <p:extLst>
      <p:ext uri="{BB962C8B-B14F-4D97-AF65-F5344CB8AC3E}">
        <p14:creationId xmlns:p14="http://schemas.microsoft.com/office/powerpoint/2010/main" val="1700126589"/>
      </p:ext>
    </p:extLst>
  </p:cSld>
  <p:clrMap bg1="lt1" tx1="dk1" bg2="lt2" tx2="dk2" accent1="accent1" accent2="accent2" accent3="accent3" accent4="accent4" accent5="accent5" accent6="accent6" hlink="hlink" folHlink="folHlink"/>
  <p:sldLayoutIdLst>
    <p:sldLayoutId id="2147486954" r:id="rId1"/>
    <p:sldLayoutId id="2147486955" r:id="rId2"/>
    <p:sldLayoutId id="2147486956" r:id="rId3"/>
    <p:sldLayoutId id="2147486957" r:id="rId4"/>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a:extLst>
              <a:ext uri="{FF2B5EF4-FFF2-40B4-BE49-F238E27FC236}">
                <a16:creationId xmlns:a16="http://schemas.microsoft.com/office/drawing/2014/main" id="{B2BFB05E-4672-F446-A4F7-949171DE8DC1}"/>
              </a:ext>
            </a:extLst>
          </p:cNvPr>
          <p:cNvGrpSpPr>
            <a:grpSpLocks/>
          </p:cNvGrpSpPr>
          <p:nvPr/>
        </p:nvGrpSpPr>
        <p:grpSpPr bwMode="auto">
          <a:xfrm>
            <a:off x="0" y="0"/>
            <a:ext cx="7242175" cy="1981200"/>
            <a:chOff x="0" y="0"/>
            <a:chExt cx="4562" cy="1248"/>
          </a:xfrm>
        </p:grpSpPr>
        <p:sp>
          <p:nvSpPr>
            <p:cNvPr id="100355" name="Freeform 3">
              <a:extLst>
                <a:ext uri="{FF2B5EF4-FFF2-40B4-BE49-F238E27FC236}">
                  <a16:creationId xmlns:a16="http://schemas.microsoft.com/office/drawing/2014/main" id="{AAA909B1-72C2-924A-83BF-D840DD95D5B7}"/>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4521" name="Freeform 4">
              <a:extLst>
                <a:ext uri="{FF2B5EF4-FFF2-40B4-BE49-F238E27FC236}">
                  <a16:creationId xmlns:a16="http://schemas.microsoft.com/office/drawing/2014/main" id="{57E26C5E-6A07-144A-89A3-7CE1098DAD98}"/>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0357" name="Rectangle 5">
            <a:extLst>
              <a:ext uri="{FF2B5EF4-FFF2-40B4-BE49-F238E27FC236}">
                <a16:creationId xmlns:a16="http://schemas.microsoft.com/office/drawing/2014/main" id="{1A1891E8-6AB7-B840-8DCE-E82F14DA7DAF}"/>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a:extLst>
              <a:ext uri="{FF2B5EF4-FFF2-40B4-BE49-F238E27FC236}">
                <a16:creationId xmlns:a16="http://schemas.microsoft.com/office/drawing/2014/main" id="{9DBBC0E6-8B64-F44D-86B3-6DBB6F31D9DA}"/>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a:extLst>
              <a:ext uri="{FF2B5EF4-FFF2-40B4-BE49-F238E27FC236}">
                <a16:creationId xmlns:a16="http://schemas.microsoft.com/office/drawing/2014/main" id="{C82FB067-354B-464A-AEED-779706F502A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a:extLst>
              <a:ext uri="{FF2B5EF4-FFF2-40B4-BE49-F238E27FC236}">
                <a16:creationId xmlns:a16="http://schemas.microsoft.com/office/drawing/2014/main" id="{BD90839F-F9E0-644A-ABE1-212803A407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a:extLst>
              <a:ext uri="{FF2B5EF4-FFF2-40B4-BE49-F238E27FC236}">
                <a16:creationId xmlns:a16="http://schemas.microsoft.com/office/drawing/2014/main" id="{26D256FA-5BB7-264D-A1FF-F69202395EFF}"/>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panose="020B0604030504040204" pitchFamily="34" charset="0"/>
              </a:defRPr>
            </a:lvl1pPr>
          </a:lstStyle>
          <a:p>
            <a:fld id="{60F32BEB-5739-6C4B-BB74-50039190E1CE}" type="slidenum">
              <a:rPr lang="en-US" altLang="en-US"/>
              <a:pPr/>
              <a:t>‹#›</a:t>
            </a:fld>
            <a:endParaRPr lang="en-US" altLang="en-US"/>
          </a:p>
        </p:txBody>
      </p:sp>
    </p:spTree>
    <p:extLst>
      <p:ext uri="{BB962C8B-B14F-4D97-AF65-F5344CB8AC3E}">
        <p14:creationId xmlns:p14="http://schemas.microsoft.com/office/powerpoint/2010/main" val="1618774818"/>
      </p:ext>
    </p:extLst>
  </p:cSld>
  <p:clrMap bg1="dk2" tx1="lt1" bg2="dk1" tx2="lt2" accent1="accent1" accent2="accent2" accent3="accent3" accent4="accent4" accent5="accent5" accent6="accent6" hlink="hlink" folHlink="folHlink"/>
  <p:sldLayoutIdLst>
    <p:sldLayoutId id="2147486959" r:id="rId1"/>
    <p:sldLayoutId id="2147486960" r:id="rId2"/>
    <p:sldLayoutId id="2147486961" r:id="rId3"/>
    <p:sldLayoutId id="2147486962" r:id="rId4"/>
    <p:sldLayoutId id="2147486963" r:id="rId5"/>
    <p:sldLayoutId id="2147486964" r:id="rId6"/>
    <p:sldLayoutId id="2147486965" r:id="rId7"/>
    <p:sldLayoutId id="2147486966" r:id="rId8"/>
    <p:sldLayoutId id="2147486967" r:id="rId9"/>
    <p:sldLayoutId id="2147486968" r:id="rId10"/>
    <p:sldLayoutId id="2147486969" r:id="rId11"/>
    <p:sldLayoutId id="2147486970" r:id="rId12"/>
    <p:sldLayoutId id="214748697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39938" name="Group 2">
            <a:extLst>
              <a:ext uri="{FF2B5EF4-FFF2-40B4-BE49-F238E27FC236}">
                <a16:creationId xmlns:a16="http://schemas.microsoft.com/office/drawing/2014/main" id="{51878604-18D5-7847-A6D9-99004E4FCB7E}"/>
              </a:ext>
            </a:extLst>
          </p:cNvPr>
          <p:cNvGrpSpPr>
            <a:grpSpLocks/>
          </p:cNvGrpSpPr>
          <p:nvPr/>
        </p:nvGrpSpPr>
        <p:grpSpPr bwMode="auto">
          <a:xfrm>
            <a:off x="0" y="0"/>
            <a:ext cx="9144000" cy="6856413"/>
            <a:chOff x="0" y="0"/>
            <a:chExt cx="5760" cy="4319"/>
          </a:xfrm>
        </p:grpSpPr>
        <p:sp>
          <p:nvSpPr>
            <p:cNvPr id="16387" name="Freeform 3">
              <a:extLst>
                <a:ext uri="{FF2B5EF4-FFF2-40B4-BE49-F238E27FC236}">
                  <a16:creationId xmlns:a16="http://schemas.microsoft.com/office/drawing/2014/main" id="{5FDA3D6D-7F86-0A40-AE30-7793A11B2BA7}"/>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8" name="Freeform 4">
              <a:extLst>
                <a:ext uri="{FF2B5EF4-FFF2-40B4-BE49-F238E27FC236}">
                  <a16:creationId xmlns:a16="http://schemas.microsoft.com/office/drawing/2014/main" id="{CE5DA9C1-F925-DF40-A480-0D6F15E2F7E0}"/>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9" name="Freeform 5">
              <a:extLst>
                <a:ext uri="{FF2B5EF4-FFF2-40B4-BE49-F238E27FC236}">
                  <a16:creationId xmlns:a16="http://schemas.microsoft.com/office/drawing/2014/main" id="{3465CB29-5207-C247-B229-FFF10AA5BE9F}"/>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47" name="Freeform 6">
              <a:extLst>
                <a:ext uri="{FF2B5EF4-FFF2-40B4-BE49-F238E27FC236}">
                  <a16:creationId xmlns:a16="http://schemas.microsoft.com/office/drawing/2014/main" id="{18ED6A72-6296-234F-A41E-85A7C0E24448}"/>
                </a:ext>
              </a:extLst>
            </p:cNvPr>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1" name="Freeform 7">
              <a:extLst>
                <a:ext uri="{FF2B5EF4-FFF2-40B4-BE49-F238E27FC236}">
                  <a16:creationId xmlns:a16="http://schemas.microsoft.com/office/drawing/2014/main" id="{A756127A-2473-564D-BB9E-BBD4EEF521DA}"/>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49" name="Freeform 8">
              <a:extLst>
                <a:ext uri="{FF2B5EF4-FFF2-40B4-BE49-F238E27FC236}">
                  <a16:creationId xmlns:a16="http://schemas.microsoft.com/office/drawing/2014/main" id="{5B86797F-8BE8-734E-A1E5-D4186769B43E}"/>
                </a:ext>
              </a:extLst>
            </p:cNvPr>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50" name="Freeform 9">
              <a:extLst>
                <a:ext uri="{FF2B5EF4-FFF2-40B4-BE49-F238E27FC236}">
                  <a16:creationId xmlns:a16="http://schemas.microsoft.com/office/drawing/2014/main" id="{8344B9F7-59B6-E545-BB3E-C8A05329D8E1}"/>
                </a:ext>
              </a:extLst>
            </p:cNvPr>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4" name="Freeform 10">
              <a:extLst>
                <a:ext uri="{FF2B5EF4-FFF2-40B4-BE49-F238E27FC236}">
                  <a16:creationId xmlns:a16="http://schemas.microsoft.com/office/drawing/2014/main" id="{8750F36F-3956-B249-9641-F0109AB18AF6}"/>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52" name="Freeform 11">
              <a:extLst>
                <a:ext uri="{FF2B5EF4-FFF2-40B4-BE49-F238E27FC236}">
                  <a16:creationId xmlns:a16="http://schemas.microsoft.com/office/drawing/2014/main" id="{7DAFF1C3-525B-CB46-B00C-BD45396467E0}"/>
                </a:ext>
              </a:extLst>
            </p:cNvPr>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6" name="Freeform 12">
              <a:extLst>
                <a:ext uri="{FF2B5EF4-FFF2-40B4-BE49-F238E27FC236}">
                  <a16:creationId xmlns:a16="http://schemas.microsoft.com/office/drawing/2014/main" id="{9BB7C1F1-1832-0949-B3AB-068BC3968C51}"/>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54" name="Freeform 13">
              <a:extLst>
                <a:ext uri="{FF2B5EF4-FFF2-40B4-BE49-F238E27FC236}">
                  <a16:creationId xmlns:a16="http://schemas.microsoft.com/office/drawing/2014/main" id="{C3DBEFD3-285D-F949-AD3F-77E36C7A50F8}"/>
                </a:ext>
              </a:extLst>
            </p:cNvPr>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8" name="Freeform 14">
              <a:extLst>
                <a:ext uri="{FF2B5EF4-FFF2-40B4-BE49-F238E27FC236}">
                  <a16:creationId xmlns:a16="http://schemas.microsoft.com/office/drawing/2014/main" id="{909F7A3F-F520-CC48-B40F-0D5E61A416A0}"/>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56" name="Freeform 15">
              <a:extLst>
                <a:ext uri="{FF2B5EF4-FFF2-40B4-BE49-F238E27FC236}">
                  <a16:creationId xmlns:a16="http://schemas.microsoft.com/office/drawing/2014/main" id="{6226C4D7-B070-414C-A1FB-80AA529753C2}"/>
                </a:ext>
              </a:extLst>
            </p:cNvPr>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0" name="Freeform 16">
              <a:extLst>
                <a:ext uri="{FF2B5EF4-FFF2-40B4-BE49-F238E27FC236}">
                  <a16:creationId xmlns:a16="http://schemas.microsoft.com/office/drawing/2014/main" id="{C3676B16-64F8-9E40-8B3E-3FD7C4DE033F}"/>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1" name="Freeform 17">
              <a:extLst>
                <a:ext uri="{FF2B5EF4-FFF2-40B4-BE49-F238E27FC236}">
                  <a16:creationId xmlns:a16="http://schemas.microsoft.com/office/drawing/2014/main" id="{97DF2296-E294-9143-BB21-F5BF906E53C1}"/>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2" name="Freeform 18">
              <a:extLst>
                <a:ext uri="{FF2B5EF4-FFF2-40B4-BE49-F238E27FC236}">
                  <a16:creationId xmlns:a16="http://schemas.microsoft.com/office/drawing/2014/main" id="{98BC90BA-D103-0C4F-A318-0B207A62510D}"/>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60" name="Freeform 19">
              <a:extLst>
                <a:ext uri="{FF2B5EF4-FFF2-40B4-BE49-F238E27FC236}">
                  <a16:creationId xmlns:a16="http://schemas.microsoft.com/office/drawing/2014/main" id="{435B8BEF-33D9-6944-A20C-11EDE8503517}"/>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4" name="Freeform 20">
              <a:extLst>
                <a:ext uri="{FF2B5EF4-FFF2-40B4-BE49-F238E27FC236}">
                  <a16:creationId xmlns:a16="http://schemas.microsoft.com/office/drawing/2014/main" id="{532C24A4-8486-464F-A162-EF199130B096}"/>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62" name="Freeform 21">
              <a:extLst>
                <a:ext uri="{FF2B5EF4-FFF2-40B4-BE49-F238E27FC236}">
                  <a16:creationId xmlns:a16="http://schemas.microsoft.com/office/drawing/2014/main" id="{25ECFA7C-92ED-E54E-AB99-945335A789E1}"/>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6" name="Freeform 22">
              <a:extLst>
                <a:ext uri="{FF2B5EF4-FFF2-40B4-BE49-F238E27FC236}">
                  <a16:creationId xmlns:a16="http://schemas.microsoft.com/office/drawing/2014/main" id="{522783E9-D25E-F647-AA26-0CF1E686ECB1}"/>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7" name="Freeform 23">
              <a:extLst>
                <a:ext uri="{FF2B5EF4-FFF2-40B4-BE49-F238E27FC236}">
                  <a16:creationId xmlns:a16="http://schemas.microsoft.com/office/drawing/2014/main" id="{51906864-B0C4-464D-84B2-70418F5D0854}"/>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8" name="Freeform 24">
              <a:extLst>
                <a:ext uri="{FF2B5EF4-FFF2-40B4-BE49-F238E27FC236}">
                  <a16:creationId xmlns:a16="http://schemas.microsoft.com/office/drawing/2014/main" id="{816CB675-7D9F-DE44-AE97-67EE442A534F}"/>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66" name="Freeform 25">
              <a:extLst>
                <a:ext uri="{FF2B5EF4-FFF2-40B4-BE49-F238E27FC236}">
                  <a16:creationId xmlns:a16="http://schemas.microsoft.com/office/drawing/2014/main" id="{F9F0A708-A495-0248-96A2-D8B3C4ED68D1}"/>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0" name="Freeform 26">
              <a:extLst>
                <a:ext uri="{FF2B5EF4-FFF2-40B4-BE49-F238E27FC236}">
                  <a16:creationId xmlns:a16="http://schemas.microsoft.com/office/drawing/2014/main" id="{7AA436EA-6755-914B-A035-D333C79B977F}"/>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1" name="Freeform 27">
              <a:extLst>
                <a:ext uri="{FF2B5EF4-FFF2-40B4-BE49-F238E27FC236}">
                  <a16:creationId xmlns:a16="http://schemas.microsoft.com/office/drawing/2014/main" id="{1A9028E6-8C8B-714C-881A-94C74E4A3206}"/>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69" name="Freeform 28">
              <a:extLst>
                <a:ext uri="{FF2B5EF4-FFF2-40B4-BE49-F238E27FC236}">
                  <a16:creationId xmlns:a16="http://schemas.microsoft.com/office/drawing/2014/main" id="{8A9E6325-B9AC-4C41-A45C-C79D59876DF8}"/>
                </a:ext>
              </a:extLst>
            </p:cNvPr>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3" name="Freeform 29">
              <a:extLst>
                <a:ext uri="{FF2B5EF4-FFF2-40B4-BE49-F238E27FC236}">
                  <a16:creationId xmlns:a16="http://schemas.microsoft.com/office/drawing/2014/main" id="{1C11EF72-7DAC-2C49-A512-82BC17C7186F}"/>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71" name="Freeform 30">
              <a:extLst>
                <a:ext uri="{FF2B5EF4-FFF2-40B4-BE49-F238E27FC236}">
                  <a16:creationId xmlns:a16="http://schemas.microsoft.com/office/drawing/2014/main" id="{F6E7EB4A-4085-E44B-9117-4638499D924B}"/>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5" name="Freeform 31">
              <a:extLst>
                <a:ext uri="{FF2B5EF4-FFF2-40B4-BE49-F238E27FC236}">
                  <a16:creationId xmlns:a16="http://schemas.microsoft.com/office/drawing/2014/main" id="{22F470A6-CE8F-8F45-B601-FEBD0D59FB3E}"/>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6" name="Freeform 32">
              <a:extLst>
                <a:ext uri="{FF2B5EF4-FFF2-40B4-BE49-F238E27FC236}">
                  <a16:creationId xmlns:a16="http://schemas.microsoft.com/office/drawing/2014/main" id="{CA2F2740-F760-A84C-ABC4-A86B1CD31118}"/>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7" name="Freeform 33">
              <a:extLst>
                <a:ext uri="{FF2B5EF4-FFF2-40B4-BE49-F238E27FC236}">
                  <a16:creationId xmlns:a16="http://schemas.microsoft.com/office/drawing/2014/main" id="{D46E6A83-DDEB-5346-9CD3-638DC670E1D6}"/>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8" name="Freeform 34">
              <a:extLst>
                <a:ext uri="{FF2B5EF4-FFF2-40B4-BE49-F238E27FC236}">
                  <a16:creationId xmlns:a16="http://schemas.microsoft.com/office/drawing/2014/main" id="{6DF18343-7A5D-F048-8154-3733657CD644}"/>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9" name="Freeform 35">
              <a:extLst>
                <a:ext uri="{FF2B5EF4-FFF2-40B4-BE49-F238E27FC236}">
                  <a16:creationId xmlns:a16="http://schemas.microsoft.com/office/drawing/2014/main" id="{53090F0F-B7EF-DD48-8850-D50209498EA2}"/>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0" name="Freeform 36">
              <a:extLst>
                <a:ext uri="{FF2B5EF4-FFF2-40B4-BE49-F238E27FC236}">
                  <a16:creationId xmlns:a16="http://schemas.microsoft.com/office/drawing/2014/main" id="{C2A408BF-8D8D-774E-B4C0-94CAE475BF31}"/>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1" name="Freeform 37">
              <a:extLst>
                <a:ext uri="{FF2B5EF4-FFF2-40B4-BE49-F238E27FC236}">
                  <a16:creationId xmlns:a16="http://schemas.microsoft.com/office/drawing/2014/main" id="{D5DCC5C9-3791-CF49-9055-868C06E2B768}"/>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2" name="Freeform 38">
              <a:extLst>
                <a:ext uri="{FF2B5EF4-FFF2-40B4-BE49-F238E27FC236}">
                  <a16:creationId xmlns:a16="http://schemas.microsoft.com/office/drawing/2014/main" id="{C547C5C3-04C1-DE43-8898-8D9C176C52F6}"/>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39980" name="Group 39">
              <a:extLst>
                <a:ext uri="{FF2B5EF4-FFF2-40B4-BE49-F238E27FC236}">
                  <a16:creationId xmlns:a16="http://schemas.microsoft.com/office/drawing/2014/main" id="{33E459E6-EA93-CF4E-813F-677665B1FE93}"/>
                </a:ext>
              </a:extLst>
            </p:cNvPr>
            <p:cNvGrpSpPr>
              <a:grpSpLocks/>
            </p:cNvGrpSpPr>
            <p:nvPr userDrawn="1"/>
          </p:nvGrpSpPr>
          <p:grpSpPr bwMode="auto">
            <a:xfrm>
              <a:off x="0" y="1632"/>
              <a:ext cx="5758" cy="1858"/>
              <a:chOff x="0" y="1632"/>
              <a:chExt cx="5758" cy="1858"/>
            </a:xfrm>
          </p:grpSpPr>
          <p:sp>
            <p:nvSpPr>
              <p:cNvPr id="16424" name="Freeform 40">
                <a:extLst>
                  <a:ext uri="{FF2B5EF4-FFF2-40B4-BE49-F238E27FC236}">
                    <a16:creationId xmlns:a16="http://schemas.microsoft.com/office/drawing/2014/main" id="{694EB310-EF43-B74C-8DB8-F3A571A6F21A}"/>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5" name="Freeform 41">
                <a:extLst>
                  <a:ext uri="{FF2B5EF4-FFF2-40B4-BE49-F238E27FC236}">
                    <a16:creationId xmlns:a16="http://schemas.microsoft.com/office/drawing/2014/main" id="{558A6025-3895-A447-AF41-E78A73C10157}"/>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6426" name="Rectangle 42">
            <a:extLst>
              <a:ext uri="{FF2B5EF4-FFF2-40B4-BE49-F238E27FC236}">
                <a16:creationId xmlns:a16="http://schemas.microsoft.com/office/drawing/2014/main" id="{79B97FC4-D856-D34A-B348-C94861E9D985}"/>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7" name="Rectangle 43">
            <a:extLst>
              <a:ext uri="{FF2B5EF4-FFF2-40B4-BE49-F238E27FC236}">
                <a16:creationId xmlns:a16="http://schemas.microsoft.com/office/drawing/2014/main" id="{85680183-4BC9-114B-B7F6-67660668FA0F}"/>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428" name="Rectangle 44">
            <a:extLst>
              <a:ext uri="{FF2B5EF4-FFF2-40B4-BE49-F238E27FC236}">
                <a16:creationId xmlns:a16="http://schemas.microsoft.com/office/drawing/2014/main" id="{556583FC-D7D5-534A-B8B8-952D2AC61BDB}"/>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29" name="Rectangle 45">
            <a:extLst>
              <a:ext uri="{FF2B5EF4-FFF2-40B4-BE49-F238E27FC236}">
                <a16:creationId xmlns:a16="http://schemas.microsoft.com/office/drawing/2014/main" id="{7CC7B9F9-33DA-E543-8C69-8E022C85C8B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30" name="Rectangle 46">
            <a:extLst>
              <a:ext uri="{FF2B5EF4-FFF2-40B4-BE49-F238E27FC236}">
                <a16:creationId xmlns:a16="http://schemas.microsoft.com/office/drawing/2014/main" id="{1DD11FA7-CCDB-6B48-9BC2-D12D55098998}"/>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17C579DD-9471-C344-8AAC-549BB36D6641}" type="slidenum">
              <a:rPr lang="en-US" altLang="en-US"/>
              <a:pPr/>
              <a:t>‹#›</a:t>
            </a:fld>
            <a:endParaRPr lang="en-US" altLang="en-US"/>
          </a:p>
        </p:txBody>
      </p:sp>
    </p:spTree>
    <p:extLst>
      <p:ext uri="{BB962C8B-B14F-4D97-AF65-F5344CB8AC3E}">
        <p14:creationId xmlns:p14="http://schemas.microsoft.com/office/powerpoint/2010/main" val="253361293"/>
      </p:ext>
    </p:extLst>
  </p:cSld>
  <p:clrMap bg1="dk2" tx1="lt1" bg2="dk1" tx2="lt2" accent1="accent1" accent2="accent2" accent3="accent3" accent4="accent4" accent5="accent5" accent6="accent6" hlink="hlink" folHlink="folHlink"/>
  <p:sldLayoutIdLst>
    <p:sldLayoutId id="2147486973" r:id="rId1"/>
    <p:sldLayoutId id="2147486974" r:id="rId2"/>
    <p:sldLayoutId id="2147486975" r:id="rId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5"/>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6"/>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7"/>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2708866254"/>
      </p:ext>
    </p:extLst>
  </p:cSld>
  <p:clrMap bg1="lt1" tx1="dk1" bg2="lt2" tx2="dk2" accent1="accent1" accent2="accent2" accent3="accent3" accent4="accent4" accent5="accent5" accent6="accent6" hlink="hlink" folHlink="folHlink"/>
  <p:sldLayoutIdLst>
    <p:sldLayoutId id="2147486977" r:id="rId1"/>
    <p:sldLayoutId id="2147486978" r:id="rId2"/>
    <p:sldLayoutId id="2147486979"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F2695C29-ED04-2247-BCBE-29CAAF7B2EE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6304"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6738"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16746"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16750"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sp>
        <p:nvSpPr>
          <p:cNvPr id="116739"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40"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Narrow" charset="0"/>
              </a:defRPr>
            </a:lvl1pPr>
          </a:lstStyle>
          <a:p>
            <a:pPr>
              <a:defRPr/>
            </a:pPr>
            <a:fld id="{C0009889-1E87-5B49-86E8-4B0EED02FE83}" type="slidenum">
              <a:rPr lang="en-US"/>
              <a:pPr>
                <a:defRPr/>
              </a:pPr>
              <a:t>‹#›</a:t>
            </a:fld>
            <a:endParaRPr lang="en-US"/>
          </a:p>
        </p:txBody>
      </p:sp>
    </p:spTree>
    <p:extLst>
      <p:ext uri="{BB962C8B-B14F-4D97-AF65-F5344CB8AC3E}">
        <p14:creationId xmlns:p14="http://schemas.microsoft.com/office/powerpoint/2010/main" val="1435809277"/>
      </p:ext>
    </p:extLst>
  </p:cSld>
  <p:clrMap bg1="lt1" tx1="dk1" bg2="lt2" tx2="dk2" accent1="accent1" accent2="accent2" accent3="accent3" accent4="accent4" accent5="accent5" accent6="accent6" hlink="hlink" folHlink="folHlink"/>
  <p:sldLayoutIdLst>
    <p:sldLayoutId id="2147486981" r:id="rId1"/>
    <p:sldLayoutId id="2147486982" r:id="rId2"/>
    <p:sldLayoutId id="2147486983" r:id="rId3"/>
    <p:sldLayoutId id="2147486984" r:id="rId4"/>
    <p:sldLayoutId id="2147486985" r:id="rId5"/>
    <p:sldLayoutId id="2147486986" r:id="rId6"/>
    <p:sldLayoutId id="2147486987" r:id="rId7"/>
    <p:sldLayoutId id="2147486988" r:id="rId8"/>
    <p:sldLayoutId id="2147486989" r:id="rId9"/>
    <p:sldLayoutId id="2147486990" r:id="rId10"/>
    <p:sldLayoutId id="2147486991" r:id="rId11"/>
    <p:sldLayoutId id="2147486992" r:id="rId12"/>
    <p:sldLayoutId id="2147486993" r:id="rId13"/>
    <p:sldLayoutId id="2147486994"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C3792700-E178-2C46-95A9-DEF33D8637A7}" type="slidenum">
              <a:rPr lang="en-GB" smtClean="0"/>
              <a:pPr>
                <a:defRPr/>
              </a:pPr>
              <a:t>‹#›</a:t>
            </a:fld>
            <a:endParaRPr lang="en-GB" dirty="0"/>
          </a:p>
        </p:txBody>
      </p:sp>
    </p:spTree>
  </p:cSld>
  <p:clrMap bg1="lt1" tx1="dk1" bg2="lt2" tx2="dk2" accent1="accent1" accent2="accent2" accent3="accent3" accent4="accent4" accent5="accent5" accent6="accent6" hlink="hlink" folHlink="folHlink"/>
  <p:sldLayoutIdLst>
    <p:sldLayoutId id="2147486337" r:id="rId1"/>
    <p:sldLayoutId id="2147486338" r:id="rId2"/>
    <p:sldLayoutId id="2147486339" r:id="rId3"/>
    <p:sldLayoutId id="2147486340" r:id="rId4"/>
    <p:sldLayoutId id="2147486341" r:id="rId5"/>
    <p:sldLayoutId id="2147486342" r:id="rId6"/>
    <p:sldLayoutId id="2147486343" r:id="rId7"/>
    <p:sldLayoutId id="2147486344" r:id="rId8"/>
    <p:sldLayoutId id="2147486345" r:id="rId9"/>
    <p:sldLayoutId id="2147486346" r:id="rId10"/>
    <p:sldLayoutId id="214748634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6738"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16746"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16750"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sp>
        <p:nvSpPr>
          <p:cNvPr id="116739"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40"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Narrow" charset="0"/>
              </a:defRPr>
            </a:lvl1pPr>
          </a:lstStyle>
          <a:p>
            <a:pPr>
              <a:defRPr/>
            </a:pPr>
            <a:fld id="{C0009889-1E87-5B49-86E8-4B0EED02FE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59" r:id="rId1"/>
    <p:sldLayoutId id="2147486288" r:id="rId2"/>
    <p:sldLayoutId id="2147486289" r:id="rId3"/>
    <p:sldLayoutId id="2147486290" r:id="rId4"/>
    <p:sldLayoutId id="2147486291" r:id="rId5"/>
    <p:sldLayoutId id="2147486292" r:id="rId6"/>
    <p:sldLayoutId id="2147486293" r:id="rId7"/>
    <p:sldLayoutId id="2147486294" r:id="rId8"/>
    <p:sldLayoutId id="2147486295" r:id="rId9"/>
    <p:sldLayoutId id="2147486296" r:id="rId10"/>
    <p:sldLayoutId id="2147486297" r:id="rId11"/>
    <p:sldLayoutId id="2147486298" r:id="rId12"/>
    <p:sldLayoutId id="2147486299" r:id="rId13"/>
    <p:sldLayoutId id="2147486300"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09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3045"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6"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7"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1" sz="1400" b="0">
                <a:solidFill>
                  <a:srgbClr val="BBE0E3"/>
                </a:solidFill>
                <a:latin typeface="Helvetica" charset="0"/>
              </a:defRPr>
            </a:lvl1pPr>
          </a:lstStyle>
          <a:p>
            <a:pPr>
              <a:defRPr/>
            </a:pPr>
            <a:fld id="{6E54452A-D3C5-D74A-B995-4ACC4A63CBC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60" r:id="rId1"/>
    <p:sldLayoutId id="2147486361" r:id="rId2"/>
    <p:sldLayoutId id="2147486362" r:id="rId3"/>
    <p:sldLayoutId id="2147486363" r:id="rId4"/>
    <p:sldLayoutId id="2147486364" r:id="rId5"/>
    <p:sldLayoutId id="2147486365" r:id="rId6"/>
    <p:sldLayoutId id="2147486366" r:id="rId7"/>
    <p:sldLayoutId id="2147486367" r:id="rId8"/>
    <p:sldLayoutId id="2147486368" r:id="rId9"/>
    <p:sldLayoutId id="2147486369" r:id="rId10"/>
    <p:sldLayoutId id="2147486370" r:id="rId11"/>
    <p:sldLayoutId id="2147486371"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228600" y="457200"/>
            <a:ext cx="77724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GB" dirty="0"/>
              <a:t>Click to edit Master title style</a:t>
            </a:r>
          </a:p>
        </p:txBody>
      </p:sp>
      <p:sp>
        <p:nvSpPr>
          <p:cNvPr id="136195" name="Rectangle 3"/>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spcBef>
                <a:spcPct val="50000"/>
              </a:spcBef>
              <a:defRPr sz="1400" b="1" i="0">
                <a:solidFill>
                  <a:srgbClr val="CCECFF"/>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1" i="0">
                <a:solidFill>
                  <a:srgbClr val="CCECFF"/>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spcBef>
                <a:spcPct val="50000"/>
              </a:spcBef>
              <a:defRPr sz="1400" b="1" i="0">
                <a:solidFill>
                  <a:srgbClr val="CCECFF"/>
                </a:solidFill>
                <a:latin typeface="Arial" panose="020B0604020202020204" pitchFamily="34" charset="0"/>
              </a:defRPr>
            </a:lvl1pPr>
          </a:lstStyle>
          <a:p>
            <a:pPr>
              <a:defRPr/>
            </a:pPr>
            <a:fld id="{66341902-B981-4E41-8BF7-F253E83A4E4C}" type="slidenum">
              <a:rPr lang="en-GB" smtClean="0"/>
              <a:pPr>
                <a:defRPr/>
              </a:pPr>
              <a:t>‹#›</a:t>
            </a:fld>
            <a:endParaRPr lang="en-GB" dirty="0"/>
          </a:p>
        </p:txBody>
      </p:sp>
      <p:sp>
        <p:nvSpPr>
          <p:cNvPr id="13619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1" i="0" dirty="0">
              <a:solidFill>
                <a:srgbClr val="CCECFF"/>
              </a:solidFill>
              <a:latin typeface="Arial" panose="020B0604020202020204" pitchFamily="34" charset="0"/>
            </a:endParaRPr>
          </a:p>
        </p:txBody>
      </p:sp>
    </p:spTree>
  </p:cSld>
  <p:clrMap bg1="dk2" tx1="lt1" bg2="dk1" tx2="lt2" accent1="accent1" accent2="accent2" accent3="accent3" accent4="accent4" accent5="accent5" accent6="accent6" hlink="hlink" folHlink="folHlink"/>
  <p:sldLayoutIdLst>
    <p:sldLayoutId id="2147486372" r:id="rId1"/>
    <p:sldLayoutId id="2147486373" r:id="rId2"/>
    <p:sldLayoutId id="2147486374" r:id="rId3"/>
    <p:sldLayoutId id="2147486375" r:id="rId4"/>
    <p:sldLayoutId id="2147486376" r:id="rId5"/>
    <p:sldLayoutId id="2147486377" r:id="rId6"/>
    <p:sldLayoutId id="2147486378" r:id="rId7"/>
    <p:sldLayoutId id="2147486379" r:id="rId8"/>
    <p:sldLayoutId id="2147486380" r:id="rId9"/>
    <p:sldLayoutId id="2147486381" r:id="rId10"/>
    <p:sldLayoutId id="214748638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mj-lt"/>
          <a:ea typeface="+mj-ea"/>
          <a:cs typeface="Arial" panose="020B0604020202020204" pitchFamily="34"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b="1" i="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eaLnBrk="0" fontAlgn="base" hangingPunct="0">
        <a:spcBef>
          <a:spcPct val="20000"/>
        </a:spcBef>
        <a:spcAft>
          <a:spcPct val="0"/>
        </a:spcAft>
        <a:buClr>
          <a:schemeClr val="folHlink"/>
        </a:buClr>
        <a:buChar char="•"/>
        <a:defRPr kumimoji="1" sz="28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lr>
          <a:schemeClr val="folHlink"/>
        </a:buClr>
        <a:buChar char="•"/>
        <a:defRPr kumimoji="1" sz="24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folHlink"/>
        </a:buClr>
        <a:buChar char="•"/>
        <a:defRPr kumimoji="1"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8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29.xml"/></Relationships>
</file>

<file path=ppt/slides/_rels/slide10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0.xml"/></Relationships>
</file>

<file path=ppt/slides/_rels/slide10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6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0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9.xml"/><Relationship Id="rId1" Type="http://schemas.openxmlformats.org/officeDocument/2006/relationships/slideLayout" Target="../slideLayouts/slideLayout256.xml"/></Relationships>
</file>

<file path=ppt/slides/_rels/slide10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50.xml"/></Relationships>
</file>

<file path=ppt/slides/_rels/slide10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56.xml"/></Relationships>
</file>

<file path=ppt/slides/_rels/slide10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50.xml"/></Relationships>
</file>

<file path=ppt/slides/_rels/slide10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1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88.xml"/></Relationships>
</file>

<file path=ppt/slides/_rels/slide11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29.xml"/></Relationships>
</file>

<file path=ppt/slides/_rels/slide11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29.xml"/></Relationships>
</file>

<file path=ppt/slides/_rels/slide11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29.xml"/></Relationships>
</file>

<file path=ppt/slides/_rels/slide11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29.xml"/></Relationships>
</file>

<file path=ppt/slides/_rels/slide11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0.xml"/></Relationships>
</file>

<file path=ppt/slides/_rels/slide11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67.xml"/></Relationships>
</file>

<file path=ppt/slides/_rels/slide11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0.xml"/><Relationship Id="rId1" Type="http://schemas.openxmlformats.org/officeDocument/2006/relationships/slideLayout" Target="../slideLayouts/slideLayout267.xml"/></Relationships>
</file>

<file path=ppt/slides/_rels/slide11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6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1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6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93.xml"/></Relationships>
</file>

<file path=ppt/slides/_rels/slide12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6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2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6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2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67.xml"/></Relationships>
</file>

<file path=ppt/slides/_rels/slide12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1.xml"/><Relationship Id="rId1" Type="http://schemas.openxmlformats.org/officeDocument/2006/relationships/slideLayout" Target="../slideLayouts/slideLayout29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99.xml"/></Relationships>
</file>

<file path=ppt/slides/_rels/slide1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3.xml"/><Relationship Id="rId1" Type="http://schemas.openxmlformats.org/officeDocument/2006/relationships/slideLayout" Target="../slideLayouts/slideLayout310.xml"/></Relationships>
</file>

<file path=ppt/slides/_rels/slide1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4.xml"/><Relationship Id="rId1" Type="http://schemas.openxmlformats.org/officeDocument/2006/relationships/slideLayout" Target="../slideLayouts/slideLayout324.xml"/><Relationship Id="rId4" Type="http://schemas.openxmlformats.org/officeDocument/2006/relationships/image" Target="../media/image91.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93.xml"/></Relationships>
</file>

<file path=ppt/slides/_rels/slide130.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333.xml"/></Relationships>
</file>

<file path=ppt/slides/_rels/slide131.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333.xml"/></Relationships>
</file>

<file path=ppt/slides/_rels/slide132.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33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1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5.xml"/><Relationship Id="rId1" Type="http://schemas.openxmlformats.org/officeDocument/2006/relationships/slideLayout" Target="../slideLayouts/slideLayout47.xml"/></Relationships>
</file>

<file path=ppt/slides/_rels/slide1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6.xml"/><Relationship Id="rId1" Type="http://schemas.openxmlformats.org/officeDocument/2006/relationships/slideLayout" Target="../slideLayouts/slideLayout47.xml"/></Relationships>
</file>

<file path=ppt/slides/_rels/slide13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7.xml"/><Relationship Id="rId1" Type="http://schemas.openxmlformats.org/officeDocument/2006/relationships/slideLayout" Target="../slideLayouts/slideLayout72.xml"/><Relationship Id="rId4" Type="http://schemas.openxmlformats.org/officeDocument/2006/relationships/image" Target="../media/image96.png"/></Relationships>
</file>

<file path=ppt/slides/_rels/slide13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8.xml"/><Relationship Id="rId1" Type="http://schemas.openxmlformats.org/officeDocument/2006/relationships/slideLayout" Target="../slideLayouts/slideLayout52.xml"/><Relationship Id="rId4" Type="http://schemas.openxmlformats.org/officeDocument/2006/relationships/image" Target="../media/image95.jpeg"/></Relationships>
</file>

<file path=ppt/slides/_rels/slide13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9.xml"/><Relationship Id="rId1" Type="http://schemas.openxmlformats.org/officeDocument/2006/relationships/slideLayout" Target="../slideLayouts/slideLayout52.xml"/><Relationship Id="rId4" Type="http://schemas.openxmlformats.org/officeDocument/2006/relationships/image" Target="../media/image98.jpeg"/></Relationships>
</file>

<file path=ppt/slides/_rels/slide1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0.xml"/><Relationship Id="rId1" Type="http://schemas.openxmlformats.org/officeDocument/2006/relationships/slideLayout" Target="../slideLayouts/slideLayout52.xml"/><Relationship Id="rId4" Type="http://schemas.openxmlformats.org/officeDocument/2006/relationships/image" Target="../media/image9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93.xml"/></Relationships>
</file>

<file path=ppt/slides/_rels/slide1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1.xml"/><Relationship Id="rId1" Type="http://schemas.openxmlformats.org/officeDocument/2006/relationships/slideLayout" Target="../slideLayouts/slideLayout83.xml"/></Relationships>
</file>

<file path=ppt/slides/_rels/slide1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2.xml"/><Relationship Id="rId1" Type="http://schemas.openxmlformats.org/officeDocument/2006/relationships/slideLayout" Target="../slideLayouts/slideLayout94.xml"/></Relationships>
</file>

<file path=ppt/slides/_rels/slide14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3.xml"/><Relationship Id="rId1" Type="http://schemas.openxmlformats.org/officeDocument/2006/relationships/slideLayout" Target="../slideLayouts/slideLayout106.xml"/></Relationships>
</file>

<file path=ppt/slides/_rels/slide14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4.xml"/><Relationship Id="rId1" Type="http://schemas.openxmlformats.org/officeDocument/2006/relationships/slideLayout" Target="../slideLayouts/slideLayout347.xml"/></Relationships>
</file>

<file path=ppt/slides/_rels/slide14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5.xml"/><Relationship Id="rId1" Type="http://schemas.openxmlformats.org/officeDocument/2006/relationships/slideLayout" Target="../slideLayouts/slideLayout358.xml"/></Relationships>
</file>

<file path=ppt/slides/_rels/slide14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6.xml"/><Relationship Id="rId1" Type="http://schemas.openxmlformats.org/officeDocument/2006/relationships/slideLayout" Target="../slideLayouts/slideLayout358.xml"/></Relationships>
</file>

<file path=ppt/slides/_rels/slide1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7.xml"/><Relationship Id="rId1" Type="http://schemas.openxmlformats.org/officeDocument/2006/relationships/slideLayout" Target="../slideLayouts/slideLayout374.xml"/></Relationships>
</file>

<file path=ppt/slides/_rels/slide14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79.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16.xml"/></Relationships>
</file>

<file path=ppt/slides/_rels/slide1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13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93.xml"/><Relationship Id="rId6" Type="http://schemas.openxmlformats.org/officeDocument/2006/relationships/image" Target="../media/image340.png"/><Relationship Id="rId5" Type="http://schemas.openxmlformats.org/officeDocument/2006/relationships/slide" Target="slide15.xml"/><Relationship Id="rId4" Type="http://schemas.openxmlformats.org/officeDocument/2006/relationships/image" Target="../media/image34.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1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3.xml"/></Relationships>
</file>

<file path=ppt/slides/_rels/slide1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2.xml"/><Relationship Id="rId1" Type="http://schemas.openxmlformats.org/officeDocument/2006/relationships/slideLayout" Target="../slideLayouts/slideLayout311.xml"/></Relationships>
</file>

<file path=ppt/slides/_rels/slide15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3.xml"/><Relationship Id="rId1" Type="http://schemas.openxmlformats.org/officeDocument/2006/relationships/slideLayout" Target="../slideLayouts/slideLayout311.xml"/></Relationships>
</file>

<file path=ppt/slides/_rels/slide1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4.xml"/><Relationship Id="rId1" Type="http://schemas.openxmlformats.org/officeDocument/2006/relationships/slideLayout" Target="../slideLayouts/slideLayout311.xml"/></Relationships>
</file>

<file path=ppt/slides/_rels/slide15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5.xml"/><Relationship Id="rId1" Type="http://schemas.openxmlformats.org/officeDocument/2006/relationships/slideLayout" Target="../slideLayouts/slideLayout311.xml"/></Relationships>
</file>

<file path=ppt/slides/_rels/slide1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6.xml"/><Relationship Id="rId1" Type="http://schemas.openxmlformats.org/officeDocument/2006/relationships/slideLayout" Target="../slideLayouts/slideLayout311.xml"/></Relationships>
</file>

<file path=ppt/slides/_rels/slide1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7.xml"/><Relationship Id="rId1" Type="http://schemas.openxmlformats.org/officeDocument/2006/relationships/slideLayout" Target="../slideLayouts/slideLayout31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3.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93.xml"/></Relationships>
</file>

<file path=ppt/slides/_rels/slide16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100.xml"/><Relationship Id="rId1" Type="http://schemas.openxmlformats.org/officeDocument/2006/relationships/slideLayout" Target="../slideLayouts/slideLayout391.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9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0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1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12.xml"/></Relationships>
</file>

<file path=ppt/slides/_rels/slide16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5.xml"/><Relationship Id="rId1" Type="http://schemas.openxmlformats.org/officeDocument/2006/relationships/slideLayout" Target="../slideLayouts/slideLayout52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23.xml"/></Relationships>
</file>

<file path=ppt/slides/_rels/slide167.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58.xml"/></Relationships>
</file>

<file path=ppt/slides/_rels/slide168.x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slideLayout" Target="../slideLayouts/slideLayout570.xml"/></Relationships>
</file>

<file path=ppt/slides/_rels/slide169.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570.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9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7.xml"/><Relationship Id="rId1" Type="http://schemas.openxmlformats.org/officeDocument/2006/relationships/slideLayout" Target="../slideLayouts/slideLayout193.xml"/></Relationships>
</file>

<file path=ppt/slides/_rels/slide17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8.xml"/><Relationship Id="rId1" Type="http://schemas.openxmlformats.org/officeDocument/2006/relationships/slideLayout" Target="../slideLayouts/slideLayout193.xml"/></Relationships>
</file>

<file path=ppt/slides/_rels/slide172.xml.rels><?xml version="1.0" encoding="UTF-8" standalone="yes"?>
<Relationships xmlns="http://schemas.openxmlformats.org/package/2006/relationships"><Relationship Id="rId2" Type="http://schemas.openxmlformats.org/officeDocument/2006/relationships/slideLayout" Target="../slideLayouts/slideLayout177.xml"/><Relationship Id="rId1" Type="http://schemas.openxmlformats.org/officeDocument/2006/relationships/themeOverride" Target="../theme/themeOverride3.xml"/></Relationships>
</file>

<file path=ppt/slides/_rels/slide17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9.xml"/><Relationship Id="rId1" Type="http://schemas.openxmlformats.org/officeDocument/2006/relationships/slideLayout" Target="../slideLayouts/slideLayout19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0.xml"/><Relationship Id="rId1" Type="http://schemas.openxmlformats.org/officeDocument/2006/relationships/slideLayout" Target="../slideLayouts/slideLayout188.xml"/></Relationships>
</file>

<file path=ppt/slides/_rels/slide17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17.xml"/></Relationships>
</file>

<file path=ppt/slides/_rels/slide177.xml.rels><?xml version="1.0" encoding="UTF-8" standalone="yes"?>
<Relationships xmlns="http://schemas.openxmlformats.org/package/2006/relationships"><Relationship Id="rId2" Type="http://schemas.openxmlformats.org/officeDocument/2006/relationships/slideLayout" Target="../slideLayouts/slideLayout199.xml"/><Relationship Id="rId1" Type="http://schemas.openxmlformats.org/officeDocument/2006/relationships/themeOverride" Target="../theme/themeOverride4.xml"/></Relationships>
</file>

<file path=ppt/slides/_rels/slide17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29.xml"/></Relationships>
</file>

<file path=ppt/slides/_rels/slide179.xml.rels><?xml version="1.0" encoding="UTF-8" standalone="yes"?>
<Relationships xmlns="http://schemas.openxmlformats.org/package/2006/relationships"><Relationship Id="rId2" Type="http://schemas.openxmlformats.org/officeDocument/2006/relationships/slideLayout" Target="../slideLayouts/slideLayout199.xml"/><Relationship Id="rId1" Type="http://schemas.openxmlformats.org/officeDocument/2006/relationships/themeOverride" Target="../theme/themeOverr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93.xml"/></Relationships>
</file>

<file path=ppt/slides/_rels/slide18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29.xml"/></Relationships>
</file>

<file path=ppt/slides/_rels/slide181.xml.rels><?xml version="1.0" encoding="UTF-8" standalone="yes"?>
<Relationships xmlns="http://schemas.openxmlformats.org/package/2006/relationships"><Relationship Id="rId2" Type="http://schemas.openxmlformats.org/officeDocument/2006/relationships/slideLayout" Target="../slideLayouts/slideLayout199.xml"/><Relationship Id="rId1" Type="http://schemas.openxmlformats.org/officeDocument/2006/relationships/themeOverride" Target="../theme/themeOverride6.xml"/></Relationships>
</file>

<file path=ppt/slides/_rels/slide18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29.xml"/></Relationships>
</file>

<file path=ppt/slides/_rels/slide18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7.xml"/></Relationships>
</file>

<file path=ppt/slides/_rels/slide1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2.xml"/><Relationship Id="rId1" Type="http://schemas.openxmlformats.org/officeDocument/2006/relationships/slideLayout" Target="../slideLayouts/slideLayout17.xml"/></Relationships>
</file>

<file path=ppt/slides/_rels/slide185.xml.rels><?xml version="1.0" encoding="UTF-8" standalone="yes"?>
<Relationships xmlns="http://schemas.openxmlformats.org/package/2006/relationships"><Relationship Id="rId2" Type="http://schemas.openxmlformats.org/officeDocument/2006/relationships/slideLayout" Target="../slideLayouts/slideLayout199.xml"/><Relationship Id="rId1" Type="http://schemas.openxmlformats.org/officeDocument/2006/relationships/themeOverride" Target="../theme/themeOverride7.xml"/></Relationships>
</file>

<file path=ppt/slides/_rels/slide18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29.xml"/></Relationships>
</file>

<file path=ppt/slides/_rels/slide18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29.xml"/></Relationships>
</file>

<file path=ppt/slides/_rels/slide18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0.xml"/></Relationships>
</file>

<file path=ppt/slides/_rels/slide18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199.xml"/><Relationship Id="rId1" Type="http://schemas.openxmlformats.org/officeDocument/2006/relationships/themeOverride" Target="../theme/themeOverr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93.xml"/></Relationships>
</file>

<file path=ppt/slides/_rels/slide19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199.xml"/><Relationship Id="rId1" Type="http://schemas.openxmlformats.org/officeDocument/2006/relationships/themeOverride" Target="../theme/themeOverride9.xml"/></Relationships>
</file>

<file path=ppt/slides/_rels/slide19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199.xml"/><Relationship Id="rId1" Type="http://schemas.openxmlformats.org/officeDocument/2006/relationships/themeOverride" Target="../theme/themeOverride10.xml"/></Relationships>
</file>

<file path=ppt/slides/_rels/slide192.xml.rels><?xml version="1.0" encoding="UTF-8" standalone="yes"?>
<Relationships xmlns="http://schemas.openxmlformats.org/package/2006/relationships"><Relationship Id="rId2" Type="http://schemas.openxmlformats.org/officeDocument/2006/relationships/slideLayout" Target="../slideLayouts/slideLayout199.xml"/><Relationship Id="rId1" Type="http://schemas.openxmlformats.org/officeDocument/2006/relationships/themeOverride" Target="../theme/themeOverride11.xml"/></Relationships>
</file>

<file path=ppt/slides/_rels/slide19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199.xml"/><Relationship Id="rId1" Type="http://schemas.openxmlformats.org/officeDocument/2006/relationships/themeOverride" Target="../theme/themeOverride1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56.xml"/></Relationships>
</file>

<file path=ppt/slides/_rels/slide19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4.xml"/><Relationship Id="rId1" Type="http://schemas.openxmlformats.org/officeDocument/2006/relationships/slideLayout" Target="../slideLayouts/slideLayout193.xml"/></Relationships>
</file>

<file path=ppt/slides/_rels/slide19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5.xml"/><Relationship Id="rId1" Type="http://schemas.openxmlformats.org/officeDocument/2006/relationships/slideLayout" Target="../slideLayouts/slideLayout193.xml"/></Relationships>
</file>

<file path=ppt/slides/_rels/slide19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6.xml"/><Relationship Id="rId1" Type="http://schemas.openxmlformats.org/officeDocument/2006/relationships/slideLayout" Target="../slideLayouts/slideLayout19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7.xml"/><Relationship Id="rId1" Type="http://schemas.openxmlformats.org/officeDocument/2006/relationships/slideLayout" Target="../slideLayouts/slideLayout193.xml"/></Relationships>
</file>

<file path=ppt/slides/_rels/slide1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8.xml"/><Relationship Id="rId1" Type="http://schemas.openxmlformats.org/officeDocument/2006/relationships/slideLayout" Target="../slideLayouts/slideLayout18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20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9.xml"/><Relationship Id="rId1" Type="http://schemas.openxmlformats.org/officeDocument/2006/relationships/slideLayout" Target="../slideLayouts/slideLayout193.xml"/></Relationships>
</file>

<file path=ppt/slides/_rels/slide20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17.xml"/></Relationships>
</file>

<file path=ppt/slides/_rels/slide20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29.xml"/></Relationships>
</file>

<file path=ppt/slides/_rels/slide20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29.xml"/></Relationships>
</file>

<file path=ppt/slides/_rels/slide20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29.xml"/></Relationships>
</file>

<file path=ppt/slides/_rels/slide20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29.xml"/></Relationships>
</file>

<file path=ppt/slides/_rels/slide20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0.xml"/></Relationships>
</file>

<file path=ppt/slides/_rels/slide20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1.xml"/><Relationship Id="rId1" Type="http://schemas.openxmlformats.org/officeDocument/2006/relationships/slideLayout" Target="../slideLayouts/slideLayout25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1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62.xml"/></Relationships>
</file>

<file path=ppt/slides/_rels/slide21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6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2.xml"/><Relationship Id="rId1" Type="http://schemas.openxmlformats.org/officeDocument/2006/relationships/slideLayout" Target="../slideLayouts/slideLayout193.xml"/></Relationships>
</file>

<file path=ppt/slides/_rels/slide22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17.xml"/></Relationships>
</file>

<file path=ppt/slides/_rels/slide22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29.xml"/></Relationships>
</file>

<file path=ppt/slides/_rels/slide2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3.xml"/><Relationship Id="rId1" Type="http://schemas.openxmlformats.org/officeDocument/2006/relationships/slideLayout" Target="../slideLayouts/slideLayout193.xml"/></Relationships>
</file>

<file path=ppt/slides/_rels/slide22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29.xml"/></Relationships>
</file>

<file path=ppt/slides/_rels/slide22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29.xml"/></Relationships>
</file>

<file path=ppt/slides/_rels/slide22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29.xml"/></Relationships>
</file>

<file path=ppt/slides/_rels/slide2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4.xml"/><Relationship Id="rId1" Type="http://schemas.openxmlformats.org/officeDocument/2006/relationships/slideLayout" Target="../slideLayouts/slideLayout193.xml"/></Relationships>
</file>

<file path=ppt/slides/_rels/slide22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29.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3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29.xml"/></Relationships>
</file>

<file path=ppt/slides/_rels/slide2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5.xml"/><Relationship Id="rId1" Type="http://schemas.openxmlformats.org/officeDocument/2006/relationships/slideLayout" Target="../slideLayouts/slideLayout193.xml"/></Relationships>
</file>

<file path=ppt/slides/_rels/slide23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29.xml"/></Relationships>
</file>

<file path=ppt/slides/_rels/slide23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29.xml"/></Relationships>
</file>

<file path=ppt/slides/_rels/slide23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0.xml"/></Relationships>
</file>

<file path=ppt/slides/_rels/slide23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67.xml"/></Relationships>
</file>

<file path=ppt/slides/_rels/slide23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67.xml"/></Relationships>
</file>

<file path=ppt/slides/_rels/slide23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67.xml"/></Relationships>
</file>

<file path=ppt/slides/_rels/slide23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67.xml"/></Relationships>
</file>

<file path=ppt/slides/_rels/slide23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6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4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67.xml"/></Relationships>
</file>

<file path=ppt/slides/_rels/slide24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67.xml"/></Relationships>
</file>

<file path=ppt/slides/_rels/slide24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67.xml"/></Relationships>
</file>

<file path=ppt/slides/_rels/slide24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67.xml"/></Relationships>
</file>

<file path=ppt/slides/_rels/slide24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67.xml"/></Relationships>
</file>

<file path=ppt/slides/_rels/slide24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67.xml"/></Relationships>
</file>

<file path=ppt/slides/_rels/slide2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6.xml"/><Relationship Id="rId1" Type="http://schemas.openxmlformats.org/officeDocument/2006/relationships/slideLayout" Target="../slideLayouts/slideLayout193.xml"/></Relationships>
</file>

<file path=ppt/slides/_rels/slide2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7.xml"/><Relationship Id="rId1" Type="http://schemas.openxmlformats.org/officeDocument/2006/relationships/slideLayout" Target="../slideLayouts/slideLayout193.xml"/></Relationships>
</file>

<file path=ppt/slides/_rels/slide2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8.xml"/><Relationship Id="rId1" Type="http://schemas.openxmlformats.org/officeDocument/2006/relationships/slideLayout" Target="../slideLayouts/slideLayout19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9.xml"/><Relationship Id="rId1" Type="http://schemas.openxmlformats.org/officeDocument/2006/relationships/slideLayout" Target="../slideLayouts/slideLayout193.xml"/></Relationships>
</file>

<file path=ppt/slides/_rels/slide2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4.gif"/></Relationships>
</file>

<file path=ppt/slides/_rels/slide2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0.xml"/><Relationship Id="rId1" Type="http://schemas.openxmlformats.org/officeDocument/2006/relationships/slideLayout" Target="../slideLayouts/slideLayout193.xml"/></Relationships>
</file>

<file path=ppt/slides/_rels/slide2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3.xml"/><Relationship Id="rId1" Type="http://schemas.openxmlformats.org/officeDocument/2006/relationships/slideLayout" Target="../slideLayouts/slideLayout193.xml"/></Relationships>
</file>

<file path=ppt/slides/_rels/slide25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4.xml"/><Relationship Id="rId1" Type="http://schemas.openxmlformats.org/officeDocument/2006/relationships/slideLayout" Target="../slideLayouts/slideLayout193.xml"/></Relationships>
</file>

<file path=ppt/slides/_rels/slide2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5.xml"/><Relationship Id="rId1" Type="http://schemas.openxmlformats.org/officeDocument/2006/relationships/slideLayout" Target="../slideLayouts/slideLayout193.xml"/></Relationships>
</file>

<file path=ppt/slides/_rels/slide256.xml.rels><?xml version="1.0" encoding="UTF-8" standalone="yes"?>
<Relationships xmlns="http://schemas.openxmlformats.org/package/2006/relationships"><Relationship Id="rId2" Type="http://schemas.openxmlformats.org/officeDocument/2006/relationships/slideLayout" Target="../slideLayouts/slideLayout199.xml"/><Relationship Id="rId1" Type="http://schemas.openxmlformats.org/officeDocument/2006/relationships/themeOverride" Target="../theme/themeOverride13.xml"/></Relationships>
</file>

<file path=ppt/slides/_rels/slide25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6.xml"/><Relationship Id="rId1" Type="http://schemas.openxmlformats.org/officeDocument/2006/relationships/slideLayout" Target="../slideLayouts/slideLayout193.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199.xml"/><Relationship Id="rId1" Type="http://schemas.openxmlformats.org/officeDocument/2006/relationships/themeOverride" Target="../theme/themeOverride14.xml"/><Relationship Id="rId5" Type="http://schemas.openxmlformats.org/officeDocument/2006/relationships/image" Target="../media/image139.jpeg"/><Relationship Id="rId4" Type="http://schemas.openxmlformats.org/officeDocument/2006/relationships/image" Target="../media/image138.jpe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93.xml"/></Relationships>
</file>

<file path=ppt/slides/_rels/slide2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8.xml"/><Relationship Id="rId1" Type="http://schemas.openxmlformats.org/officeDocument/2006/relationships/slideLayout" Target="../slideLayouts/slideLayout159.xml"/><Relationship Id="rId4" Type="http://schemas.openxmlformats.org/officeDocument/2006/relationships/image" Target="../media/image141.png"/></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91.xml"/><Relationship Id="rId1" Type="http://schemas.openxmlformats.org/officeDocument/2006/relationships/themeOverride" Target="../theme/themeOverride15.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568.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568.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568.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568.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568.xml"/></Relationships>
</file>

<file path=ppt/slides/_rels/slide26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2.xml"/><Relationship Id="rId1" Type="http://schemas.openxmlformats.org/officeDocument/2006/relationships/slideLayout" Target="../slideLayouts/slideLayout534.xml"/></Relationships>
</file>

<file path=ppt/slides/_rels/slide26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3.xml"/><Relationship Id="rId1" Type="http://schemas.openxmlformats.org/officeDocument/2006/relationships/slideLayout" Target="../slideLayouts/slideLayout547.xml"/></Relationships>
</file>

<file path=ppt/slides/_rels/slide26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4.xml"/><Relationship Id="rId1" Type="http://schemas.openxmlformats.org/officeDocument/2006/relationships/slideLayout" Target="../slideLayouts/slideLayout55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6.xml"/></Relationships>
</file>

<file path=ppt/slides/_rels/slide27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5.xml"/><Relationship Id="rId1" Type="http://schemas.openxmlformats.org/officeDocument/2006/relationships/slideLayout" Target="../slideLayouts/slideLayout535.xml"/></Relationships>
</file>

<file path=ppt/slides/_rels/slide27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6.xml"/><Relationship Id="rId1" Type="http://schemas.openxmlformats.org/officeDocument/2006/relationships/slideLayout" Target="../slideLayouts/slideLayout535.xml"/></Relationships>
</file>

<file path=ppt/slides/_rels/slide27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7.xml"/><Relationship Id="rId1" Type="http://schemas.openxmlformats.org/officeDocument/2006/relationships/slideLayout" Target="../slideLayouts/slideLayout535.xml"/></Relationships>
</file>

<file path=ppt/slides/_rels/slide27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8.xml"/><Relationship Id="rId1" Type="http://schemas.openxmlformats.org/officeDocument/2006/relationships/slideLayout" Target="../slideLayouts/slideLayout535.xml"/></Relationships>
</file>

<file path=ppt/slides/_rels/slide27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9.xml"/><Relationship Id="rId1" Type="http://schemas.openxmlformats.org/officeDocument/2006/relationships/slideLayout" Target="../slideLayouts/slideLayout547.xml"/></Relationships>
</file>

<file path=ppt/slides/_rels/slide27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50.xml"/><Relationship Id="rId1" Type="http://schemas.openxmlformats.org/officeDocument/2006/relationships/slideLayout" Target="../slideLayouts/slideLayout548.xml"/></Relationships>
</file>

<file path=ppt/slides/_rels/slide27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1.xml"/><Relationship Id="rId1" Type="http://schemas.openxmlformats.org/officeDocument/2006/relationships/slideLayout" Target="../slideLayouts/slideLayout547.xml"/></Relationships>
</file>

<file path=ppt/slides/_rels/slide27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2.xml"/><Relationship Id="rId1" Type="http://schemas.openxmlformats.org/officeDocument/2006/relationships/slideLayout" Target="../slideLayouts/slideLayout564.xml"/><Relationship Id="rId4" Type="http://schemas.openxmlformats.org/officeDocument/2006/relationships/image" Target="../media/image153.jpg"/></Relationships>
</file>

<file path=ppt/slides/_rels/slide27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53.xml"/><Relationship Id="rId1" Type="http://schemas.openxmlformats.org/officeDocument/2006/relationships/slideLayout" Target="../slideLayouts/slideLayout568.xml"/></Relationships>
</file>

<file path=ppt/slides/_rels/slide27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54.xml"/><Relationship Id="rId1" Type="http://schemas.openxmlformats.org/officeDocument/2006/relationships/slideLayout" Target="../slideLayouts/slideLayout56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6.xml"/></Relationships>
</file>

<file path=ppt/slides/_rels/slide28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55.xml"/><Relationship Id="rId1" Type="http://schemas.openxmlformats.org/officeDocument/2006/relationships/slideLayout" Target="../slideLayouts/slideLayout568.xml"/></Relationships>
</file>

<file path=ppt/slides/_rels/slide28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8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8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8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8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8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8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8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8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6.xml"/></Relationships>
</file>

<file path=ppt/slides/_rels/slide29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9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9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9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9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9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29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6.xml"/><Relationship Id="rId1" Type="http://schemas.openxmlformats.org/officeDocument/2006/relationships/slideLayout" Target="../slideLayouts/slideLayout159.xml"/><Relationship Id="rId4" Type="http://schemas.openxmlformats.org/officeDocument/2006/relationships/image" Target="../media/image14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3.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4.emf"/></Relationships>
</file>

<file path=ppt/slides/_rels/slide3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3.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47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0.gif"/><Relationship Id="rId2" Type="http://schemas.openxmlformats.org/officeDocument/2006/relationships/audio" Target="file:///C:\Program%20Files\Microsoft%20Office\Media\CntCD1\Sounds\AMZIGC01.mid" TargetMode="External"/><Relationship Id="rId1" Type="http://schemas.microsoft.com/office/2007/relationships/media" Target="file:///C:\Program%20Files\Microsoft%20Office\Media\CntCD1\Sounds\AMZIGC01.mid" TargetMode="Externa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66.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19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9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4.pn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88.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19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3.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193.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193.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19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93.xml"/><Relationship Id="rId1" Type="http://schemas.openxmlformats.org/officeDocument/2006/relationships/themeOverride" Target="../theme/themeOverride2.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193.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3.xml"/><Relationship Id="rId1" Type="http://schemas.openxmlformats.org/officeDocument/2006/relationships/slideLayout" Target="../slideLayouts/slideLayout19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6.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56.xml"/></Relationships>
</file>

<file path=ppt/slides/_rels/slide6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7.xml"/><Relationship Id="rId1" Type="http://schemas.openxmlformats.org/officeDocument/2006/relationships/slideLayout" Target="../slideLayouts/slideLayout19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97.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9.xml"/><Relationship Id="rId1" Type="http://schemas.openxmlformats.org/officeDocument/2006/relationships/slideLayout" Target="../slideLayouts/slideLayout272.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245.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144.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2.xml"/><Relationship Id="rId1" Type="http://schemas.openxmlformats.org/officeDocument/2006/relationships/slideLayout" Target="../slideLayouts/slideLayout256.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3.xml"/><Relationship Id="rId1" Type="http://schemas.openxmlformats.org/officeDocument/2006/relationships/slideLayout" Target="../slideLayouts/slideLayout19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0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5.xml"/><Relationship Id="rId1" Type="http://schemas.openxmlformats.org/officeDocument/2006/relationships/slideLayout" Target="../slideLayouts/slideLayout193.xml"/></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6.xml"/><Relationship Id="rId1" Type="http://schemas.openxmlformats.org/officeDocument/2006/relationships/slideLayout" Target="../slideLayouts/slideLayout18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7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1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229.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29.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0.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50.xml"/></Relationships>
</file>

<file path=ppt/slides/_rels/slide7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50.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jpeg"/><Relationship Id="rId1" Type="http://schemas.openxmlformats.org/officeDocument/2006/relationships/slideLayout" Target="../slideLayouts/slideLayout20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50.xml"/></Relationships>
</file>

<file path=ppt/slides/_rels/slide8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29.xml"/></Relationships>
</file>

<file path=ppt/slides/_rels/slide8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29.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0.xml"/></Relationships>
</file>

<file path=ppt/slides/_rels/slide8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50.xml"/></Relationships>
</file>

<file path=ppt/slides/_rels/slide8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5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8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5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jpeg"/><Relationship Id="rId1" Type="http://schemas.openxmlformats.org/officeDocument/2006/relationships/slideLayout" Target="../slideLayouts/slideLayout20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9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56.xml"/></Relationships>
</file>

<file path=ppt/slides/_rels/slide9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50.xml"/></Relationships>
</file>

<file path=ppt/slides/_rels/slide9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50.xml"/></Relationships>
</file>

<file path=ppt/slides/_rels/slide9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56.xml"/></Relationships>
</file>

<file path=ppt/slides/_rels/slide9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50.xml"/></Relationships>
</file>

<file path=ppt/slides/_rels/slide9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17.xml"/></Relationships>
</file>

<file path=ppt/slides/_rels/slide9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29.xml"/></Relationships>
</file>

<file path=ppt/slides/_rels/slide9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29.xml"/></Relationships>
</file>

<file path=ppt/slides/_rels/slide9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2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247957" cy="616530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0" y="4868863"/>
            <a:ext cx="9144000" cy="1269057"/>
          </a:xfrm>
          <a:solidFill>
            <a:srgbClr val="000000"/>
          </a:solidFill>
        </p:spPr>
        <p:txBody>
          <a:bodyPr/>
          <a:lstStyle/>
          <a:p>
            <a:pPr eaLnBrk="1" hangingPunct="1"/>
            <a:r>
              <a:rPr lang="ar-SA" sz="9600" dirty="0">
                <a:solidFill>
                  <a:srgbClr val="FFFFFF"/>
                </a:solidFill>
                <a:ea typeface="ＭＳ Ｐゴシック" charset="0"/>
                <a:cs typeface="Arial" panose="020B0604020202020204" pitchFamily="34" charset="0"/>
              </a:rPr>
              <a:t>تيطس</a:t>
            </a:r>
            <a:endParaRPr lang="en-US" sz="9600" dirty="0">
              <a:solidFill>
                <a:srgbClr val="FFFFFF"/>
              </a:solidFill>
              <a:ea typeface="ＭＳ Ｐゴシック" charset="0"/>
              <a:cs typeface="Arial" panose="020B0604020202020204" pitchFamily="34" charset="0"/>
            </a:endParaRPr>
          </a:p>
        </p:txBody>
      </p:sp>
      <p:sp>
        <p:nvSpPr>
          <p:cNvPr id="317443" name="Text Box 3"/>
          <p:cNvSpPr txBox="1">
            <a:spLocks noChangeArrowheads="1"/>
          </p:cNvSpPr>
          <p:nvPr/>
        </p:nvSpPr>
        <p:spPr bwMode="auto">
          <a:xfrm>
            <a:off x="8466193" y="-452481"/>
            <a:ext cx="704039"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AF72809-F78B-304B-97DB-9F5A17C2A32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108095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7442"/>
                                        </p:tgtEl>
                                        <p:attrNameLst>
                                          <p:attrName>style.visibility</p:attrName>
                                        </p:attrNameLst>
                                      </p:cBhvr>
                                      <p:to>
                                        <p:strVal val="visible"/>
                                      </p:to>
                                    </p:set>
                                    <p:animEffect transition="in" filter="checkerboard(across)">
                                      <p:cBhvr>
                                        <p:cTn id="7" dur="500"/>
                                        <p:tgtEl>
                                          <p:spTgt spid="317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idx="4294967295"/>
          </p:nvPr>
        </p:nvSpPr>
        <p:spPr>
          <a:xfrm>
            <a:off x="762000" y="1143000"/>
            <a:ext cx="7543800" cy="381000"/>
          </a:xfrm>
        </p:spPr>
        <p:txBody>
          <a:bodyPr/>
          <a:lstStyle/>
          <a:p>
            <a:pPr eaLnBrk="1" hangingPunct="1"/>
            <a:r>
              <a:rPr lang="en-US" sz="1200" dirty="0">
                <a:ea typeface="ＭＳ Ｐゴシック" charset="0"/>
                <a:cs typeface="ＭＳ Ｐゴシック" charset="0"/>
              </a:rPr>
              <a:t>Summary Chart</a:t>
            </a:r>
          </a:p>
        </p:txBody>
      </p:sp>
      <p:grpSp>
        <p:nvGrpSpPr>
          <p:cNvPr id="290818" name="Group 105"/>
          <p:cNvGrpSpPr>
            <a:grpSpLocks/>
          </p:cNvGrpSpPr>
          <p:nvPr/>
        </p:nvGrpSpPr>
        <p:grpSpPr bwMode="auto">
          <a:xfrm>
            <a:off x="76200" y="685800"/>
            <a:ext cx="8958263" cy="6105525"/>
            <a:chOff x="96" y="474"/>
            <a:chExt cx="5510" cy="3846"/>
          </a:xfrm>
        </p:grpSpPr>
        <p:grpSp>
          <p:nvGrpSpPr>
            <p:cNvPr id="290906" name="Group 106"/>
            <p:cNvGrpSpPr>
              <a:grpSpLocks/>
            </p:cNvGrpSpPr>
            <p:nvPr/>
          </p:nvGrpSpPr>
          <p:grpSpPr bwMode="auto">
            <a:xfrm>
              <a:off x="96" y="474"/>
              <a:ext cx="5510" cy="422"/>
              <a:chOff x="0" y="0"/>
              <a:chExt cx="4649" cy="653"/>
            </a:xfrm>
          </p:grpSpPr>
          <p:sp>
            <p:nvSpPr>
              <p:cNvPr id="290988" name="Rectangle 107"/>
              <p:cNvSpPr>
                <a:spLocks noChangeArrowheads="1"/>
              </p:cNvSpPr>
              <p:nvPr/>
            </p:nvSpPr>
            <p:spPr bwMode="auto">
              <a:xfrm>
                <a:off x="32" y="0"/>
                <a:ext cx="4585" cy="653"/>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Sound Conduct Against Opposition</a:t>
                </a:r>
              </a:p>
            </p:txBody>
          </p:sp>
          <p:sp>
            <p:nvSpPr>
              <p:cNvPr id="290989" name="Rectangle 108"/>
              <p:cNvSpPr>
                <a:spLocks noChangeArrowheads="1"/>
              </p:cNvSpPr>
              <p:nvPr/>
            </p:nvSpPr>
            <p:spPr bwMode="auto">
              <a:xfrm>
                <a:off x="0" y="0"/>
                <a:ext cx="4649" cy="653"/>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7" name="Group 109"/>
            <p:cNvGrpSpPr>
              <a:grpSpLocks/>
            </p:cNvGrpSpPr>
            <p:nvPr/>
          </p:nvGrpSpPr>
          <p:grpSpPr bwMode="auto">
            <a:xfrm>
              <a:off x="96" y="896"/>
              <a:ext cx="1086" cy="397"/>
              <a:chOff x="0" y="653"/>
              <a:chExt cx="916" cy="615"/>
            </a:xfrm>
          </p:grpSpPr>
          <p:sp>
            <p:nvSpPr>
              <p:cNvPr id="290986" name="Rectangle 110"/>
              <p:cNvSpPr>
                <a:spLocks noChangeArrowheads="1"/>
              </p:cNvSpPr>
              <p:nvPr/>
            </p:nvSpPr>
            <p:spPr bwMode="auto">
              <a:xfrm>
                <a:off x="32" y="653"/>
                <a:ext cx="85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a:t>
                </a:r>
                <a:r>
                  <a:rPr kumimoji="0" lang="en-US" altLang="zh-CN" sz="2200" b="1" i="0" u="none" strike="noStrike" kern="1200" cap="none" spc="0" normalizeH="0" baseline="0" noProof="0" dirty="0">
                    <a:ln>
                      <a:noFill/>
                    </a:ln>
                    <a:solidFill>
                      <a:srgbClr val="D54F41"/>
                    </a:solidFill>
                    <a:effectLst/>
                    <a:uLnTx/>
                    <a:uFillTx/>
                    <a:latin typeface="Arial Narrow" charset="0"/>
                    <a:ea typeface="SimSun" charset="0"/>
                    <a:cs typeface="SimSun" charset="0"/>
                  </a:rPr>
                  <a:t>Appoint Elders</a:t>
                </a:r>
                <a:endParaRPr kumimoji="0" lang="en-US" altLang="zh-CN" sz="2200" b="0" i="0" u="none" strike="noStrike" kern="1200" cap="none" spc="0" normalizeH="0" baseline="0" noProof="0" dirty="0">
                  <a:ln>
                    <a:noFill/>
                  </a:ln>
                  <a:solidFill>
                    <a:srgbClr val="D54F41"/>
                  </a:solidFill>
                  <a:effectLst/>
                  <a:uLnTx/>
                  <a:uFillTx/>
                  <a:latin typeface="Arial Narrow" charset="0"/>
                  <a:ea typeface="SimSun" charset="0"/>
                  <a:cs typeface="SimSun" charset="0"/>
                </a:endParaRPr>
              </a:p>
            </p:txBody>
          </p:sp>
          <p:sp>
            <p:nvSpPr>
              <p:cNvPr id="290987" name="Rectangle 111"/>
              <p:cNvSpPr>
                <a:spLocks noChangeArrowheads="1"/>
              </p:cNvSpPr>
              <p:nvPr/>
            </p:nvSpPr>
            <p:spPr bwMode="auto">
              <a:xfrm>
                <a:off x="0" y="653"/>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8" name="Group 112"/>
            <p:cNvGrpSpPr>
              <a:grpSpLocks/>
            </p:cNvGrpSpPr>
            <p:nvPr/>
          </p:nvGrpSpPr>
          <p:grpSpPr bwMode="auto">
            <a:xfrm>
              <a:off x="1182" y="896"/>
              <a:ext cx="4424" cy="397"/>
              <a:chOff x="916" y="653"/>
              <a:chExt cx="3733" cy="615"/>
            </a:xfrm>
          </p:grpSpPr>
          <p:sp>
            <p:nvSpPr>
              <p:cNvPr id="290984" name="Rectangle 113"/>
              <p:cNvSpPr>
                <a:spLocks noChangeArrowheads="1"/>
              </p:cNvSpPr>
              <p:nvPr/>
            </p:nvSpPr>
            <p:spPr bwMode="auto">
              <a:xfrm>
                <a:off x="948" y="653"/>
                <a:ext cx="3669"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Set Things in Order</a:t>
                </a:r>
              </a:p>
            </p:txBody>
          </p:sp>
          <p:sp>
            <p:nvSpPr>
              <p:cNvPr id="290985" name="Rectangle 114"/>
              <p:cNvSpPr>
                <a:spLocks noChangeArrowheads="1"/>
              </p:cNvSpPr>
              <p:nvPr/>
            </p:nvSpPr>
            <p:spPr bwMode="auto">
              <a:xfrm>
                <a:off x="916" y="653"/>
                <a:ext cx="3733"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9" name="Group 115"/>
            <p:cNvGrpSpPr>
              <a:grpSpLocks/>
            </p:cNvGrpSpPr>
            <p:nvPr/>
          </p:nvGrpSpPr>
          <p:grpSpPr bwMode="auto">
            <a:xfrm>
              <a:off x="96" y="1293"/>
              <a:ext cx="1086" cy="465"/>
              <a:chOff x="0" y="1268"/>
              <a:chExt cx="916" cy="721"/>
            </a:xfrm>
          </p:grpSpPr>
          <p:sp>
            <p:nvSpPr>
              <p:cNvPr id="290982" name="Rectangle 116"/>
              <p:cNvSpPr>
                <a:spLocks noChangeArrowheads="1"/>
              </p:cNvSpPr>
              <p:nvPr/>
            </p:nvSpPr>
            <p:spPr bwMode="auto">
              <a:xfrm>
                <a:off x="32" y="1268"/>
                <a:ext cx="852"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a:t>
                </a:r>
                <a:r>
                  <a:rPr kumimoji="0" lang="en-US" altLang="zh-CN" sz="2200" b="1" i="0" u="none" strike="noStrike" kern="1200" cap="none" spc="0" normalizeH="0" baseline="0" noProof="0" dirty="0">
                    <a:ln>
                      <a:noFill/>
                    </a:ln>
                    <a:solidFill>
                      <a:srgbClr val="D54F41"/>
                    </a:solidFill>
                    <a:effectLst/>
                    <a:uLnTx/>
                    <a:uFillTx/>
                    <a:latin typeface="Arial Narrow" charset="0"/>
                    <a:ea typeface="SimSun" charset="0"/>
                    <a:cs typeface="SimSun" charset="0"/>
                  </a:rPr>
                  <a:t>Prevent False Doctrine</a:t>
                </a:r>
                <a:endParaRPr kumimoji="0" lang="en-US" altLang="zh-CN" sz="2200" b="0" i="0" u="none" strike="noStrike" kern="1200" cap="none" spc="0" normalizeH="0" baseline="0" noProof="0" dirty="0">
                  <a:ln>
                    <a:noFill/>
                  </a:ln>
                  <a:solidFill>
                    <a:srgbClr val="D54F41"/>
                  </a:solidFill>
                  <a:effectLst/>
                  <a:uLnTx/>
                  <a:uFillTx/>
                  <a:latin typeface="Arial Narrow" charset="0"/>
                  <a:ea typeface="SimSun" charset="0"/>
                  <a:cs typeface="SimSun" charset="0"/>
                </a:endParaRPr>
              </a:p>
            </p:txBody>
          </p:sp>
          <p:sp>
            <p:nvSpPr>
              <p:cNvPr id="290983" name="Rectangle 117"/>
              <p:cNvSpPr>
                <a:spLocks noChangeArrowheads="1"/>
              </p:cNvSpPr>
              <p:nvPr/>
            </p:nvSpPr>
            <p:spPr bwMode="auto">
              <a:xfrm>
                <a:off x="0" y="1268"/>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0" name="Group 118"/>
            <p:cNvGrpSpPr>
              <a:grpSpLocks/>
            </p:cNvGrpSpPr>
            <p:nvPr/>
          </p:nvGrpSpPr>
          <p:grpSpPr bwMode="auto">
            <a:xfrm>
              <a:off x="1182" y="1293"/>
              <a:ext cx="4424" cy="465"/>
              <a:chOff x="916" y="1268"/>
              <a:chExt cx="3733" cy="721"/>
            </a:xfrm>
          </p:grpSpPr>
          <p:sp>
            <p:nvSpPr>
              <p:cNvPr id="290980" name="Rectangle 119"/>
              <p:cNvSpPr>
                <a:spLocks noChangeArrowheads="1"/>
              </p:cNvSpPr>
              <p:nvPr/>
            </p:nvSpPr>
            <p:spPr bwMode="auto">
              <a:xfrm>
                <a:off x="948" y="1268"/>
                <a:ext cx="3669"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Practice True Doctrine</a:t>
                </a:r>
              </a:p>
            </p:txBody>
          </p:sp>
          <p:sp>
            <p:nvSpPr>
              <p:cNvPr id="290981" name="Rectangle 120"/>
              <p:cNvSpPr>
                <a:spLocks noChangeArrowheads="1"/>
              </p:cNvSpPr>
              <p:nvPr/>
            </p:nvSpPr>
            <p:spPr bwMode="auto">
              <a:xfrm>
                <a:off x="916" y="1268"/>
                <a:ext cx="3733"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1" name="Group 121"/>
            <p:cNvGrpSpPr>
              <a:grpSpLocks/>
            </p:cNvGrpSpPr>
            <p:nvPr/>
          </p:nvGrpSpPr>
          <p:grpSpPr bwMode="auto">
            <a:xfrm>
              <a:off x="96" y="1758"/>
              <a:ext cx="1086" cy="465"/>
              <a:chOff x="0" y="1989"/>
              <a:chExt cx="916" cy="721"/>
            </a:xfrm>
          </p:grpSpPr>
          <p:sp>
            <p:nvSpPr>
              <p:cNvPr id="290978" name="Rectangle 122"/>
              <p:cNvSpPr>
                <a:spLocks noChangeArrowheads="1"/>
              </p:cNvSpPr>
              <p:nvPr/>
            </p:nvSpPr>
            <p:spPr bwMode="auto">
              <a:xfrm>
                <a:off x="32" y="1989"/>
                <a:ext cx="852"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srgbClr val="D54F41"/>
                    </a:solidFill>
                    <a:effectLst/>
                    <a:uLnTx/>
                    <a:uFillTx/>
                    <a:latin typeface="Arial Narrow" charset="0"/>
                    <a:ea typeface="SimSun" charset="0"/>
                    <a:cs typeface="SimSun" charset="0"/>
                  </a:rPr>
                  <a:t>Elders  vs. False Teachers</a:t>
                </a:r>
                <a:endParaRPr kumimoji="0" lang="en-US" altLang="zh-CN" sz="2100" b="0" i="0" u="none" strike="noStrike" kern="1200" cap="none" spc="0" normalizeH="0" baseline="0" noProof="0">
                  <a:ln>
                    <a:noFill/>
                  </a:ln>
                  <a:solidFill>
                    <a:srgbClr val="D54F41"/>
                  </a:solidFill>
                  <a:effectLst/>
                  <a:uLnTx/>
                  <a:uFillTx/>
                  <a:latin typeface="Arial Narrow" charset="0"/>
                  <a:ea typeface="SimSun" charset="0"/>
                  <a:cs typeface="SimSun" charset="0"/>
                </a:endParaRPr>
              </a:p>
            </p:txBody>
          </p:sp>
          <p:sp>
            <p:nvSpPr>
              <p:cNvPr id="290979" name="Rectangle 123"/>
              <p:cNvSpPr>
                <a:spLocks noChangeArrowheads="1"/>
              </p:cNvSpPr>
              <p:nvPr/>
            </p:nvSpPr>
            <p:spPr bwMode="auto">
              <a:xfrm>
                <a:off x="0" y="1989"/>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2" name="Group 124"/>
            <p:cNvGrpSpPr>
              <a:grpSpLocks/>
            </p:cNvGrpSpPr>
            <p:nvPr/>
          </p:nvGrpSpPr>
          <p:grpSpPr bwMode="auto">
            <a:xfrm>
              <a:off x="1182" y="1758"/>
              <a:ext cx="2087" cy="465"/>
              <a:chOff x="916" y="1989"/>
              <a:chExt cx="1761" cy="721"/>
            </a:xfrm>
          </p:grpSpPr>
          <p:sp>
            <p:nvSpPr>
              <p:cNvPr id="290976" name="Rectangle 125"/>
              <p:cNvSpPr>
                <a:spLocks noChangeArrowheads="1"/>
              </p:cNvSpPr>
              <p:nvPr/>
            </p:nvSpPr>
            <p:spPr bwMode="auto">
              <a:xfrm>
                <a:off x="948" y="1989"/>
                <a:ext cx="1697"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Conduct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for Various Groups</a:t>
                </a:r>
              </a:p>
            </p:txBody>
          </p:sp>
          <p:sp>
            <p:nvSpPr>
              <p:cNvPr id="290977" name="Rectangle 126"/>
              <p:cNvSpPr>
                <a:spLocks noChangeArrowheads="1"/>
              </p:cNvSpPr>
              <p:nvPr/>
            </p:nvSpPr>
            <p:spPr bwMode="auto">
              <a:xfrm>
                <a:off x="916" y="1989"/>
                <a:ext cx="1761"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3" name="Group 127"/>
            <p:cNvGrpSpPr>
              <a:grpSpLocks/>
            </p:cNvGrpSpPr>
            <p:nvPr/>
          </p:nvGrpSpPr>
          <p:grpSpPr bwMode="auto">
            <a:xfrm>
              <a:off x="3269" y="1758"/>
              <a:ext cx="2337" cy="465"/>
              <a:chOff x="2677" y="1989"/>
              <a:chExt cx="1972" cy="721"/>
            </a:xfrm>
          </p:grpSpPr>
          <p:sp>
            <p:nvSpPr>
              <p:cNvPr id="290974" name="Rectangle 128"/>
              <p:cNvSpPr>
                <a:spLocks noChangeArrowheads="1"/>
              </p:cNvSpPr>
              <p:nvPr/>
            </p:nvSpPr>
            <p:spPr bwMode="auto">
              <a:xfrm>
                <a:off x="2709" y="1989"/>
                <a:ext cx="1908"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Grace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Leads to Godliness</a:t>
                </a:r>
              </a:p>
            </p:txBody>
          </p:sp>
          <p:sp>
            <p:nvSpPr>
              <p:cNvPr id="290975" name="Rectangle 129"/>
              <p:cNvSpPr>
                <a:spLocks noChangeArrowheads="1"/>
              </p:cNvSpPr>
              <p:nvPr/>
            </p:nvSpPr>
            <p:spPr bwMode="auto">
              <a:xfrm>
                <a:off x="2677" y="1989"/>
                <a:ext cx="1972"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4" name="Group 130"/>
            <p:cNvGrpSpPr>
              <a:grpSpLocks/>
            </p:cNvGrpSpPr>
            <p:nvPr/>
          </p:nvGrpSpPr>
          <p:grpSpPr bwMode="auto">
            <a:xfrm>
              <a:off x="96" y="2223"/>
              <a:ext cx="1086" cy="397"/>
              <a:chOff x="0" y="2710"/>
              <a:chExt cx="916" cy="615"/>
            </a:xfrm>
          </p:grpSpPr>
          <p:sp>
            <p:nvSpPr>
              <p:cNvPr id="290972" name="Rectangle 131"/>
              <p:cNvSpPr>
                <a:spLocks noChangeArrowheads="1"/>
              </p:cNvSpPr>
              <p:nvPr/>
            </p:nvSpPr>
            <p:spPr bwMode="auto">
              <a:xfrm>
                <a:off x="32" y="2710"/>
                <a:ext cx="85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Chapter 1  </a:t>
                </a:r>
              </a:p>
            </p:txBody>
          </p:sp>
          <p:sp>
            <p:nvSpPr>
              <p:cNvPr id="290973" name="Rectangle 132"/>
              <p:cNvSpPr>
                <a:spLocks noChangeArrowheads="1"/>
              </p:cNvSpPr>
              <p:nvPr/>
            </p:nvSpPr>
            <p:spPr bwMode="auto">
              <a:xfrm>
                <a:off x="0" y="2710"/>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5" name="Group 133"/>
            <p:cNvGrpSpPr>
              <a:grpSpLocks/>
            </p:cNvGrpSpPr>
            <p:nvPr/>
          </p:nvGrpSpPr>
          <p:grpSpPr bwMode="auto">
            <a:xfrm>
              <a:off x="1182" y="2223"/>
              <a:ext cx="2087" cy="397"/>
              <a:chOff x="916" y="2710"/>
              <a:chExt cx="1761" cy="615"/>
            </a:xfrm>
          </p:grpSpPr>
          <p:sp>
            <p:nvSpPr>
              <p:cNvPr id="290970" name="Rectangle 134"/>
              <p:cNvSpPr>
                <a:spLocks noChangeArrowheads="1"/>
              </p:cNvSpPr>
              <p:nvPr/>
            </p:nvSpPr>
            <p:spPr bwMode="auto">
              <a:xfrm>
                <a:off x="948" y="2710"/>
                <a:ext cx="16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2:1-10</a:t>
                </a:r>
              </a:p>
            </p:txBody>
          </p:sp>
          <p:sp>
            <p:nvSpPr>
              <p:cNvPr id="290971" name="Rectangle 135"/>
              <p:cNvSpPr>
                <a:spLocks noChangeArrowheads="1"/>
              </p:cNvSpPr>
              <p:nvPr/>
            </p:nvSpPr>
            <p:spPr bwMode="auto">
              <a:xfrm>
                <a:off x="916" y="2710"/>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6" name="Group 136"/>
            <p:cNvGrpSpPr>
              <a:grpSpLocks/>
            </p:cNvGrpSpPr>
            <p:nvPr/>
          </p:nvGrpSpPr>
          <p:grpSpPr bwMode="auto">
            <a:xfrm>
              <a:off x="3269" y="2223"/>
              <a:ext cx="2337" cy="397"/>
              <a:chOff x="2677" y="2710"/>
              <a:chExt cx="1972" cy="615"/>
            </a:xfrm>
          </p:grpSpPr>
          <p:sp>
            <p:nvSpPr>
              <p:cNvPr id="290968" name="Rectangle 137"/>
              <p:cNvSpPr>
                <a:spLocks noChangeArrowheads="1"/>
              </p:cNvSpPr>
              <p:nvPr/>
            </p:nvSpPr>
            <p:spPr bwMode="auto">
              <a:xfrm>
                <a:off x="2709" y="2710"/>
                <a:ext cx="1908"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2:11–3:15</a:t>
                </a:r>
              </a:p>
            </p:txBody>
          </p:sp>
          <p:sp>
            <p:nvSpPr>
              <p:cNvPr id="290969" name="Rectangle 138"/>
              <p:cNvSpPr>
                <a:spLocks noChangeArrowheads="1"/>
              </p:cNvSpPr>
              <p:nvPr/>
            </p:nvSpPr>
            <p:spPr bwMode="auto">
              <a:xfrm>
                <a:off x="2677" y="2710"/>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7" name="Group 139"/>
            <p:cNvGrpSpPr>
              <a:grpSpLocks/>
            </p:cNvGrpSpPr>
            <p:nvPr/>
          </p:nvGrpSpPr>
          <p:grpSpPr bwMode="auto">
            <a:xfrm>
              <a:off x="96" y="2620"/>
              <a:ext cx="1086" cy="397"/>
              <a:chOff x="0" y="3325"/>
              <a:chExt cx="916" cy="615"/>
            </a:xfrm>
          </p:grpSpPr>
          <p:sp>
            <p:nvSpPr>
              <p:cNvPr id="290966" name="Rectangle 140"/>
              <p:cNvSpPr>
                <a:spLocks noChangeArrowheads="1"/>
              </p:cNvSpPr>
              <p:nvPr/>
            </p:nvSpPr>
            <p:spPr bwMode="auto">
              <a:xfrm>
                <a:off x="32" y="3325"/>
                <a:ext cx="85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Organize</a:t>
                </a:r>
              </a:p>
            </p:txBody>
          </p:sp>
          <p:sp>
            <p:nvSpPr>
              <p:cNvPr id="290967" name="Rectangle 141"/>
              <p:cNvSpPr>
                <a:spLocks noChangeArrowheads="1"/>
              </p:cNvSpPr>
              <p:nvPr/>
            </p:nvSpPr>
            <p:spPr bwMode="auto">
              <a:xfrm>
                <a:off x="0" y="3325"/>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8" name="Group 142"/>
            <p:cNvGrpSpPr>
              <a:grpSpLocks/>
            </p:cNvGrpSpPr>
            <p:nvPr/>
          </p:nvGrpSpPr>
          <p:grpSpPr bwMode="auto">
            <a:xfrm>
              <a:off x="1182" y="2620"/>
              <a:ext cx="2087" cy="397"/>
              <a:chOff x="916" y="3325"/>
              <a:chExt cx="1761" cy="615"/>
            </a:xfrm>
          </p:grpSpPr>
          <p:sp>
            <p:nvSpPr>
              <p:cNvPr id="290964" name="Rectangle 143"/>
              <p:cNvSpPr>
                <a:spLocks noChangeArrowheads="1"/>
              </p:cNvSpPr>
              <p:nvPr/>
            </p:nvSpPr>
            <p:spPr bwMode="auto">
              <a:xfrm>
                <a:off x="948" y="3325"/>
                <a:ext cx="16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Teach</a:t>
                </a:r>
              </a:p>
            </p:txBody>
          </p:sp>
          <p:sp>
            <p:nvSpPr>
              <p:cNvPr id="290965" name="Rectangle 144"/>
              <p:cNvSpPr>
                <a:spLocks noChangeArrowheads="1"/>
              </p:cNvSpPr>
              <p:nvPr/>
            </p:nvSpPr>
            <p:spPr bwMode="auto">
              <a:xfrm>
                <a:off x="916" y="3325"/>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9" name="Group 145"/>
            <p:cNvGrpSpPr>
              <a:grpSpLocks/>
            </p:cNvGrpSpPr>
            <p:nvPr/>
          </p:nvGrpSpPr>
          <p:grpSpPr bwMode="auto">
            <a:xfrm>
              <a:off x="3269" y="2620"/>
              <a:ext cx="2337" cy="397"/>
              <a:chOff x="2677" y="3325"/>
              <a:chExt cx="1972" cy="615"/>
            </a:xfrm>
          </p:grpSpPr>
          <p:sp>
            <p:nvSpPr>
              <p:cNvPr id="290962" name="Rectangle 146"/>
              <p:cNvSpPr>
                <a:spLocks noChangeArrowheads="1"/>
              </p:cNvSpPr>
              <p:nvPr/>
            </p:nvSpPr>
            <p:spPr bwMode="auto">
              <a:xfrm>
                <a:off x="2709" y="3325"/>
                <a:ext cx="1908"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Grace</a:t>
                </a:r>
              </a:p>
            </p:txBody>
          </p:sp>
          <p:sp>
            <p:nvSpPr>
              <p:cNvPr id="290963" name="Rectangle 147"/>
              <p:cNvSpPr>
                <a:spLocks noChangeArrowheads="1"/>
              </p:cNvSpPr>
              <p:nvPr/>
            </p:nvSpPr>
            <p:spPr bwMode="auto">
              <a:xfrm>
                <a:off x="2677" y="3325"/>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0" name="Group 148"/>
            <p:cNvGrpSpPr>
              <a:grpSpLocks/>
            </p:cNvGrpSpPr>
            <p:nvPr/>
          </p:nvGrpSpPr>
          <p:grpSpPr bwMode="auto">
            <a:xfrm>
              <a:off x="96" y="3017"/>
              <a:ext cx="635" cy="509"/>
              <a:chOff x="0" y="3940"/>
              <a:chExt cx="536" cy="788"/>
            </a:xfrm>
          </p:grpSpPr>
          <p:sp>
            <p:nvSpPr>
              <p:cNvPr id="290960" name="Rectangle 149"/>
              <p:cNvSpPr>
                <a:spLocks noChangeArrowheads="1"/>
              </p:cNvSpPr>
              <p:nvPr/>
            </p:nvSpPr>
            <p:spPr bwMode="auto">
              <a:xfrm>
                <a:off x="32" y="3940"/>
                <a:ext cx="472"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Truth leads to godliness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1:1-4</a:t>
                </a:r>
              </a:p>
            </p:txBody>
          </p:sp>
          <p:sp>
            <p:nvSpPr>
              <p:cNvPr id="290961" name="Rectangle 150"/>
              <p:cNvSpPr>
                <a:spLocks noChangeArrowheads="1"/>
              </p:cNvSpPr>
              <p:nvPr/>
            </p:nvSpPr>
            <p:spPr bwMode="auto">
              <a:xfrm>
                <a:off x="0" y="3940"/>
                <a:ext cx="53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1" name="Group 151"/>
            <p:cNvGrpSpPr>
              <a:grpSpLocks/>
            </p:cNvGrpSpPr>
            <p:nvPr/>
          </p:nvGrpSpPr>
          <p:grpSpPr bwMode="auto">
            <a:xfrm>
              <a:off x="731" y="3017"/>
              <a:ext cx="451" cy="509"/>
              <a:chOff x="536" y="3940"/>
              <a:chExt cx="380" cy="788"/>
            </a:xfrm>
          </p:grpSpPr>
          <p:sp>
            <p:nvSpPr>
              <p:cNvPr id="290958" name="Rectangle 152"/>
              <p:cNvSpPr>
                <a:spLocks noChangeArrowheads="1"/>
              </p:cNvSpPr>
              <p:nvPr/>
            </p:nvSpPr>
            <p:spPr bwMode="auto">
              <a:xfrm>
                <a:off x="568" y="3940"/>
                <a:ext cx="316"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Elders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1:5-16</a:t>
                </a:r>
              </a:p>
            </p:txBody>
          </p:sp>
          <p:sp>
            <p:nvSpPr>
              <p:cNvPr id="290959" name="Rectangle 153"/>
              <p:cNvSpPr>
                <a:spLocks noChangeArrowheads="1"/>
              </p:cNvSpPr>
              <p:nvPr/>
            </p:nvSpPr>
            <p:spPr bwMode="auto">
              <a:xfrm>
                <a:off x="536" y="3940"/>
                <a:ext cx="38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2" name="Group 154"/>
            <p:cNvGrpSpPr>
              <a:grpSpLocks/>
            </p:cNvGrpSpPr>
            <p:nvPr/>
          </p:nvGrpSpPr>
          <p:grpSpPr bwMode="auto">
            <a:xfrm>
              <a:off x="1182" y="3017"/>
              <a:ext cx="353" cy="509"/>
              <a:chOff x="916" y="3940"/>
              <a:chExt cx="298" cy="788"/>
            </a:xfrm>
          </p:grpSpPr>
          <p:sp>
            <p:nvSpPr>
              <p:cNvPr id="290956" name="Rectangle 155"/>
              <p:cNvSpPr>
                <a:spLocks noChangeArrowheads="1"/>
              </p:cNvSpPr>
              <p:nvPr/>
            </p:nvSpPr>
            <p:spPr bwMode="auto">
              <a:xfrm>
                <a:off x="948" y="3940"/>
                <a:ext cx="234"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2:1-2</a:t>
                </a:r>
              </a:p>
            </p:txBody>
          </p:sp>
          <p:sp>
            <p:nvSpPr>
              <p:cNvPr id="290957" name="Rectangle 156"/>
              <p:cNvSpPr>
                <a:spLocks noChangeArrowheads="1"/>
              </p:cNvSpPr>
              <p:nvPr/>
            </p:nvSpPr>
            <p:spPr bwMode="auto">
              <a:xfrm>
                <a:off x="916" y="3940"/>
                <a:ext cx="29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3" name="Group 157"/>
            <p:cNvGrpSpPr>
              <a:grpSpLocks/>
            </p:cNvGrpSpPr>
            <p:nvPr/>
          </p:nvGrpSpPr>
          <p:grpSpPr bwMode="auto">
            <a:xfrm>
              <a:off x="1535" y="3017"/>
              <a:ext cx="438" cy="509"/>
              <a:chOff x="1214" y="3940"/>
              <a:chExt cx="370" cy="788"/>
            </a:xfrm>
          </p:grpSpPr>
          <p:sp>
            <p:nvSpPr>
              <p:cNvPr id="290954" name="Rectangle 158"/>
              <p:cNvSpPr>
                <a:spLocks noChangeArrowheads="1"/>
              </p:cNvSpPr>
              <p:nvPr/>
            </p:nvSpPr>
            <p:spPr bwMode="auto">
              <a:xfrm>
                <a:off x="1246" y="3940"/>
                <a:ext cx="306"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5" name="Rectangle 159"/>
              <p:cNvSpPr>
                <a:spLocks noChangeArrowheads="1"/>
              </p:cNvSpPr>
              <p:nvPr/>
            </p:nvSpPr>
            <p:spPr bwMode="auto">
              <a:xfrm>
                <a:off x="1214" y="3940"/>
                <a:ext cx="37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4" name="Group 160"/>
            <p:cNvGrpSpPr>
              <a:grpSpLocks/>
            </p:cNvGrpSpPr>
            <p:nvPr/>
          </p:nvGrpSpPr>
          <p:grpSpPr bwMode="auto">
            <a:xfrm>
              <a:off x="1973" y="3017"/>
              <a:ext cx="460" cy="509"/>
              <a:chOff x="1584" y="3940"/>
              <a:chExt cx="388" cy="788"/>
            </a:xfrm>
          </p:grpSpPr>
          <p:sp>
            <p:nvSpPr>
              <p:cNvPr id="290952" name="Rectangle 161"/>
              <p:cNvSpPr>
                <a:spLocks noChangeArrowheads="1"/>
              </p:cNvSpPr>
              <p:nvPr/>
            </p:nvSpPr>
            <p:spPr bwMode="auto">
              <a:xfrm>
                <a:off x="1616" y="3940"/>
                <a:ext cx="324"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3" name="Rectangle 162"/>
              <p:cNvSpPr>
                <a:spLocks noChangeArrowheads="1"/>
              </p:cNvSpPr>
              <p:nvPr/>
            </p:nvSpPr>
            <p:spPr bwMode="auto">
              <a:xfrm>
                <a:off x="1584"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5" name="Group 163"/>
            <p:cNvGrpSpPr>
              <a:grpSpLocks/>
            </p:cNvGrpSpPr>
            <p:nvPr/>
          </p:nvGrpSpPr>
          <p:grpSpPr bwMode="auto">
            <a:xfrm>
              <a:off x="2433" y="3017"/>
              <a:ext cx="460" cy="509"/>
              <a:chOff x="1972" y="3940"/>
              <a:chExt cx="388" cy="788"/>
            </a:xfrm>
          </p:grpSpPr>
          <p:sp>
            <p:nvSpPr>
              <p:cNvPr id="290950" name="Rectangle 164"/>
              <p:cNvSpPr>
                <a:spLocks noChangeArrowheads="1"/>
              </p:cNvSpPr>
              <p:nvPr/>
            </p:nvSpPr>
            <p:spPr bwMode="auto">
              <a:xfrm>
                <a:off x="2004" y="3940"/>
                <a:ext cx="324"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2:6-8</a:t>
                </a:r>
              </a:p>
            </p:txBody>
          </p:sp>
          <p:sp>
            <p:nvSpPr>
              <p:cNvPr id="290951" name="Rectangle 165"/>
              <p:cNvSpPr>
                <a:spLocks noChangeArrowheads="1"/>
              </p:cNvSpPr>
              <p:nvPr/>
            </p:nvSpPr>
            <p:spPr bwMode="auto">
              <a:xfrm>
                <a:off x="1972"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6" name="Group 166"/>
            <p:cNvGrpSpPr>
              <a:grpSpLocks/>
            </p:cNvGrpSpPr>
            <p:nvPr/>
          </p:nvGrpSpPr>
          <p:grpSpPr bwMode="auto">
            <a:xfrm>
              <a:off x="2893" y="3017"/>
              <a:ext cx="376" cy="509"/>
              <a:chOff x="2360" y="3940"/>
              <a:chExt cx="317" cy="788"/>
            </a:xfrm>
          </p:grpSpPr>
          <p:sp>
            <p:nvSpPr>
              <p:cNvPr id="290948" name="Rectangle 167"/>
              <p:cNvSpPr>
                <a:spLocks noChangeArrowheads="1"/>
              </p:cNvSpPr>
              <p:nvPr/>
            </p:nvSpPr>
            <p:spPr bwMode="auto">
              <a:xfrm>
                <a:off x="2392" y="3940"/>
                <a:ext cx="253"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Slaves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2:9-10</a:t>
                </a:r>
              </a:p>
            </p:txBody>
          </p:sp>
          <p:sp>
            <p:nvSpPr>
              <p:cNvPr id="290949" name="Rectangle 168"/>
              <p:cNvSpPr>
                <a:spLocks noChangeArrowheads="1"/>
              </p:cNvSpPr>
              <p:nvPr/>
            </p:nvSpPr>
            <p:spPr bwMode="auto">
              <a:xfrm>
                <a:off x="2360" y="3940"/>
                <a:ext cx="317"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7" name="Group 169"/>
            <p:cNvGrpSpPr>
              <a:grpSpLocks/>
            </p:cNvGrpSpPr>
            <p:nvPr/>
          </p:nvGrpSpPr>
          <p:grpSpPr bwMode="auto">
            <a:xfrm>
              <a:off x="3269" y="3017"/>
              <a:ext cx="469" cy="509"/>
              <a:chOff x="2677" y="3940"/>
              <a:chExt cx="396" cy="788"/>
            </a:xfrm>
          </p:grpSpPr>
          <p:sp>
            <p:nvSpPr>
              <p:cNvPr id="290946" name="Rectangle 170"/>
              <p:cNvSpPr>
                <a:spLocks noChangeArrowheads="1"/>
              </p:cNvSpPr>
              <p:nvPr/>
            </p:nvSpPr>
            <p:spPr bwMode="auto">
              <a:xfrm>
                <a:off x="2709" y="3940"/>
                <a:ext cx="332"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Educates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2:11-15</a:t>
                </a:r>
              </a:p>
            </p:txBody>
          </p:sp>
          <p:sp>
            <p:nvSpPr>
              <p:cNvPr id="290947" name="Rectangle 171"/>
              <p:cNvSpPr>
                <a:spLocks noChangeArrowheads="1"/>
              </p:cNvSpPr>
              <p:nvPr/>
            </p:nvSpPr>
            <p:spPr bwMode="auto">
              <a:xfrm>
                <a:off x="2677" y="3940"/>
                <a:ext cx="39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8" name="Group 172"/>
            <p:cNvGrpSpPr>
              <a:grpSpLocks/>
            </p:cNvGrpSpPr>
            <p:nvPr/>
          </p:nvGrpSpPr>
          <p:grpSpPr bwMode="auto">
            <a:xfrm>
              <a:off x="3738" y="3017"/>
              <a:ext cx="535" cy="509"/>
              <a:chOff x="3073" y="3940"/>
              <a:chExt cx="451" cy="788"/>
            </a:xfrm>
          </p:grpSpPr>
          <p:sp>
            <p:nvSpPr>
              <p:cNvPr id="290944" name="Rectangle 173"/>
              <p:cNvSpPr>
                <a:spLocks noChangeArrowheads="1"/>
              </p:cNvSpPr>
              <p:nvPr/>
            </p:nvSpPr>
            <p:spPr bwMode="auto">
              <a:xfrm>
                <a:off x="3105" y="3940"/>
                <a:ext cx="387"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Empowers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a:t>
                </a:r>
              </a:p>
            </p:txBody>
          </p:sp>
          <p:sp>
            <p:nvSpPr>
              <p:cNvPr id="290945" name="Rectangle 174"/>
              <p:cNvSpPr>
                <a:spLocks noChangeArrowheads="1"/>
              </p:cNvSpPr>
              <p:nvPr/>
            </p:nvSpPr>
            <p:spPr bwMode="auto">
              <a:xfrm>
                <a:off x="3073" y="3940"/>
                <a:ext cx="451"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9" name="Group 175"/>
            <p:cNvGrpSpPr>
              <a:grpSpLocks/>
            </p:cNvGrpSpPr>
            <p:nvPr/>
          </p:nvGrpSpPr>
          <p:grpSpPr bwMode="auto">
            <a:xfrm>
              <a:off x="4273" y="3017"/>
              <a:ext cx="491" cy="509"/>
              <a:chOff x="3524" y="3940"/>
              <a:chExt cx="414" cy="788"/>
            </a:xfrm>
          </p:grpSpPr>
          <p:sp>
            <p:nvSpPr>
              <p:cNvPr id="290942" name="Rectangle 176"/>
              <p:cNvSpPr>
                <a:spLocks noChangeArrowheads="1"/>
              </p:cNvSpPr>
              <p:nvPr/>
            </p:nvSpPr>
            <p:spPr bwMode="auto">
              <a:xfrm>
                <a:off x="3556" y="3940"/>
                <a:ext cx="350"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Motivates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3:3-8</a:t>
                </a:r>
              </a:p>
            </p:txBody>
          </p:sp>
          <p:sp>
            <p:nvSpPr>
              <p:cNvPr id="290943" name="Rectangle 177"/>
              <p:cNvSpPr>
                <a:spLocks noChangeArrowheads="1"/>
              </p:cNvSpPr>
              <p:nvPr/>
            </p:nvSpPr>
            <p:spPr bwMode="auto">
              <a:xfrm>
                <a:off x="3524" y="3940"/>
                <a:ext cx="414"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0" name="Group 178"/>
            <p:cNvGrpSpPr>
              <a:grpSpLocks/>
            </p:cNvGrpSpPr>
            <p:nvPr/>
          </p:nvGrpSpPr>
          <p:grpSpPr bwMode="auto">
            <a:xfrm>
              <a:off x="4764" y="3017"/>
              <a:ext cx="429" cy="509"/>
              <a:chOff x="3938" y="3940"/>
              <a:chExt cx="362" cy="788"/>
            </a:xfrm>
          </p:grpSpPr>
          <p:sp>
            <p:nvSpPr>
              <p:cNvPr id="290940" name="Rectangle 179"/>
              <p:cNvSpPr>
                <a:spLocks noChangeArrowheads="1"/>
              </p:cNvSpPr>
              <p:nvPr/>
            </p:nvSpPr>
            <p:spPr bwMode="auto">
              <a:xfrm>
                <a:off x="3970" y="3940"/>
                <a:ext cx="298"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Protects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3:9-11</a:t>
                </a:r>
              </a:p>
            </p:txBody>
          </p:sp>
          <p:sp>
            <p:nvSpPr>
              <p:cNvPr id="290941" name="Rectangle 180"/>
              <p:cNvSpPr>
                <a:spLocks noChangeArrowheads="1"/>
              </p:cNvSpPr>
              <p:nvPr/>
            </p:nvSpPr>
            <p:spPr bwMode="auto">
              <a:xfrm>
                <a:off x="3938" y="3940"/>
                <a:ext cx="362"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1" name="Group 181"/>
            <p:cNvGrpSpPr>
              <a:grpSpLocks/>
            </p:cNvGrpSpPr>
            <p:nvPr/>
          </p:nvGrpSpPr>
          <p:grpSpPr bwMode="auto">
            <a:xfrm>
              <a:off x="5193" y="3017"/>
              <a:ext cx="413" cy="509"/>
              <a:chOff x="4300" y="3940"/>
              <a:chExt cx="349" cy="788"/>
            </a:xfrm>
          </p:grpSpPr>
          <p:sp>
            <p:nvSpPr>
              <p:cNvPr id="290938" name="Rectangle 182"/>
              <p:cNvSpPr>
                <a:spLocks noChangeArrowheads="1"/>
              </p:cNvSpPr>
              <p:nvPr/>
            </p:nvSpPr>
            <p:spPr bwMode="auto">
              <a:xfrm>
                <a:off x="4332" y="3940"/>
                <a:ext cx="285"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Concl.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3:12-15</a:t>
                </a:r>
              </a:p>
            </p:txBody>
          </p:sp>
          <p:sp>
            <p:nvSpPr>
              <p:cNvPr id="290939" name="Rectangle 183"/>
              <p:cNvSpPr>
                <a:spLocks noChangeArrowheads="1"/>
              </p:cNvSpPr>
              <p:nvPr/>
            </p:nvSpPr>
            <p:spPr bwMode="auto">
              <a:xfrm>
                <a:off x="4300" y="3940"/>
                <a:ext cx="349"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2" name="Group 184"/>
            <p:cNvGrpSpPr>
              <a:grpSpLocks/>
            </p:cNvGrpSpPr>
            <p:nvPr/>
          </p:nvGrpSpPr>
          <p:grpSpPr bwMode="auto">
            <a:xfrm>
              <a:off x="96" y="3526"/>
              <a:ext cx="5499" cy="397"/>
              <a:chOff x="0" y="4728"/>
              <a:chExt cx="6161" cy="615"/>
            </a:xfrm>
          </p:grpSpPr>
          <p:sp>
            <p:nvSpPr>
              <p:cNvPr id="290936" name="Rectangle 185"/>
              <p:cNvSpPr>
                <a:spLocks noChangeArrowheads="1"/>
              </p:cNvSpPr>
              <p:nvPr/>
            </p:nvSpPr>
            <p:spPr bwMode="auto">
              <a:xfrm>
                <a:off x="32" y="4728"/>
                <a:ext cx="60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Asia Minor to Crete</a:t>
                </a:r>
              </a:p>
            </p:txBody>
          </p:sp>
          <p:sp>
            <p:nvSpPr>
              <p:cNvPr id="290937" name="Rectangle 186"/>
              <p:cNvSpPr>
                <a:spLocks noChangeArrowheads="1"/>
              </p:cNvSpPr>
              <p:nvPr/>
            </p:nvSpPr>
            <p:spPr bwMode="auto">
              <a:xfrm>
                <a:off x="0" y="4728"/>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3" name="Group 187"/>
            <p:cNvGrpSpPr>
              <a:grpSpLocks/>
            </p:cNvGrpSpPr>
            <p:nvPr/>
          </p:nvGrpSpPr>
          <p:grpSpPr bwMode="auto">
            <a:xfrm>
              <a:off x="96" y="3923"/>
              <a:ext cx="5499" cy="397"/>
              <a:chOff x="0" y="5343"/>
              <a:chExt cx="6161" cy="615"/>
            </a:xfrm>
          </p:grpSpPr>
          <p:sp>
            <p:nvSpPr>
              <p:cNvPr id="290934" name="Rectangle 188"/>
              <p:cNvSpPr>
                <a:spLocks noChangeArrowheads="1"/>
              </p:cNvSpPr>
              <p:nvPr/>
            </p:nvSpPr>
            <p:spPr bwMode="auto">
              <a:xfrm>
                <a:off x="32" y="5343"/>
                <a:ext cx="60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Summer AD 66</a:t>
                </a:r>
              </a:p>
            </p:txBody>
          </p:sp>
          <p:sp>
            <p:nvSpPr>
              <p:cNvPr id="290935" name="Rectangle 189"/>
              <p:cNvSpPr>
                <a:spLocks noChangeArrowheads="1"/>
              </p:cNvSpPr>
              <p:nvPr/>
            </p:nvSpPr>
            <p:spPr bwMode="auto">
              <a:xfrm>
                <a:off x="0" y="5343"/>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grpSp>
        <p:nvGrpSpPr>
          <p:cNvPr id="290819" name="Group 104"/>
          <p:cNvGrpSpPr>
            <a:grpSpLocks/>
          </p:cNvGrpSpPr>
          <p:nvPr/>
        </p:nvGrpSpPr>
        <p:grpSpPr bwMode="auto">
          <a:xfrm>
            <a:off x="76200" y="685800"/>
            <a:ext cx="8958263" cy="6105525"/>
            <a:chOff x="96" y="474"/>
            <a:chExt cx="5510" cy="3846"/>
          </a:xfrm>
        </p:grpSpPr>
        <p:grpSp>
          <p:nvGrpSpPr>
            <p:cNvPr id="290822" name="Group 43"/>
            <p:cNvGrpSpPr>
              <a:grpSpLocks/>
            </p:cNvGrpSpPr>
            <p:nvPr/>
          </p:nvGrpSpPr>
          <p:grpSpPr bwMode="auto">
            <a:xfrm>
              <a:off x="96" y="474"/>
              <a:ext cx="5510" cy="422"/>
              <a:chOff x="0" y="0"/>
              <a:chExt cx="4649" cy="653"/>
            </a:xfrm>
          </p:grpSpPr>
          <p:sp>
            <p:nvSpPr>
              <p:cNvPr id="290904" name="Rectangle 7"/>
              <p:cNvSpPr>
                <a:spLocks noChangeArrowheads="1"/>
              </p:cNvSpPr>
              <p:nvPr/>
            </p:nvSpPr>
            <p:spPr bwMode="auto">
              <a:xfrm>
                <a:off x="32" y="0"/>
                <a:ext cx="4585"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السلوك السليم ضد المقاومة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905" name="Rectangle 42"/>
              <p:cNvSpPr>
                <a:spLocks noChangeArrowheads="1"/>
              </p:cNvSpPr>
              <p:nvPr/>
            </p:nvSpPr>
            <p:spPr bwMode="auto">
              <a:xfrm>
                <a:off x="0" y="0"/>
                <a:ext cx="4649"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3" name="Group 45"/>
            <p:cNvGrpSpPr>
              <a:grpSpLocks/>
            </p:cNvGrpSpPr>
            <p:nvPr/>
          </p:nvGrpSpPr>
          <p:grpSpPr bwMode="auto">
            <a:xfrm>
              <a:off x="96" y="896"/>
              <a:ext cx="1086" cy="397"/>
              <a:chOff x="0" y="653"/>
              <a:chExt cx="916" cy="615"/>
            </a:xfrm>
          </p:grpSpPr>
          <p:sp>
            <p:nvSpPr>
              <p:cNvPr id="290902" name="Rectangle 9"/>
              <p:cNvSpPr>
                <a:spLocks noChangeArrowheads="1"/>
              </p:cNvSpPr>
              <p:nvPr/>
            </p:nvSpPr>
            <p:spPr bwMode="auto">
              <a:xfrm>
                <a:off x="32" y="653"/>
                <a:ext cx="85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عيّن شيوخ</a:t>
                </a:r>
                <a:endParaRPr kumimoji="0" lang="en-US" altLang="zh-CN" sz="22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903" name="Rectangle 44"/>
              <p:cNvSpPr>
                <a:spLocks noChangeArrowheads="1"/>
              </p:cNvSpPr>
              <p:nvPr/>
            </p:nvSpPr>
            <p:spPr bwMode="auto">
              <a:xfrm>
                <a:off x="0" y="653"/>
                <a:ext cx="91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4" name="Group 47"/>
            <p:cNvGrpSpPr>
              <a:grpSpLocks/>
            </p:cNvGrpSpPr>
            <p:nvPr/>
          </p:nvGrpSpPr>
          <p:grpSpPr bwMode="auto">
            <a:xfrm>
              <a:off x="1182" y="896"/>
              <a:ext cx="4424" cy="397"/>
              <a:chOff x="916" y="653"/>
              <a:chExt cx="3733" cy="615"/>
            </a:xfrm>
          </p:grpSpPr>
          <p:sp>
            <p:nvSpPr>
              <p:cNvPr id="290900" name="Rectangle 10"/>
              <p:cNvSpPr>
                <a:spLocks noChangeArrowheads="1"/>
              </p:cNvSpPr>
              <p:nvPr/>
            </p:nvSpPr>
            <p:spPr bwMode="auto">
              <a:xfrm>
                <a:off x="948" y="653"/>
                <a:ext cx="366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رتِّب الأمور</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901" name="Rectangle 46"/>
              <p:cNvSpPr>
                <a:spLocks noChangeArrowheads="1"/>
              </p:cNvSpPr>
              <p:nvPr/>
            </p:nvSpPr>
            <p:spPr bwMode="auto">
              <a:xfrm>
                <a:off x="916" y="653"/>
                <a:ext cx="3733"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5" name="Group 49"/>
            <p:cNvGrpSpPr>
              <a:grpSpLocks/>
            </p:cNvGrpSpPr>
            <p:nvPr/>
          </p:nvGrpSpPr>
          <p:grpSpPr bwMode="auto">
            <a:xfrm>
              <a:off x="96" y="1293"/>
              <a:ext cx="1086" cy="465"/>
              <a:chOff x="0" y="1268"/>
              <a:chExt cx="916" cy="721"/>
            </a:xfrm>
          </p:grpSpPr>
          <p:sp>
            <p:nvSpPr>
              <p:cNvPr id="290898" name="Rectangle 12"/>
              <p:cNvSpPr>
                <a:spLocks noChangeArrowheads="1"/>
              </p:cNvSpPr>
              <p:nvPr/>
            </p:nvSpPr>
            <p:spPr bwMode="auto">
              <a:xfrm>
                <a:off x="32" y="1268"/>
                <a:ext cx="852"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امنع العقيدة الخاطئة</a:t>
                </a:r>
                <a:endParaRPr kumimoji="0" lang="en-US" altLang="zh-CN" sz="22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899" name="Rectangle 48"/>
              <p:cNvSpPr>
                <a:spLocks noChangeArrowheads="1"/>
              </p:cNvSpPr>
              <p:nvPr/>
            </p:nvSpPr>
            <p:spPr bwMode="auto">
              <a:xfrm>
                <a:off x="0" y="1268"/>
                <a:ext cx="916"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6" name="Group 51"/>
            <p:cNvGrpSpPr>
              <a:grpSpLocks/>
            </p:cNvGrpSpPr>
            <p:nvPr/>
          </p:nvGrpSpPr>
          <p:grpSpPr bwMode="auto">
            <a:xfrm>
              <a:off x="1182" y="1293"/>
              <a:ext cx="4424" cy="465"/>
              <a:chOff x="916" y="1268"/>
              <a:chExt cx="3733" cy="721"/>
            </a:xfrm>
          </p:grpSpPr>
          <p:sp>
            <p:nvSpPr>
              <p:cNvPr id="290896" name="Rectangle 13"/>
              <p:cNvSpPr>
                <a:spLocks noChangeArrowheads="1"/>
              </p:cNvSpPr>
              <p:nvPr/>
            </p:nvSpPr>
            <p:spPr bwMode="auto">
              <a:xfrm>
                <a:off x="948" y="1268"/>
                <a:ext cx="366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طبِّق العقيدة الصحيحة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97" name="Rectangle 50"/>
              <p:cNvSpPr>
                <a:spLocks noChangeArrowheads="1"/>
              </p:cNvSpPr>
              <p:nvPr/>
            </p:nvSpPr>
            <p:spPr bwMode="auto">
              <a:xfrm>
                <a:off x="916" y="1268"/>
                <a:ext cx="3733"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7" name="Group 53"/>
            <p:cNvGrpSpPr>
              <a:grpSpLocks/>
            </p:cNvGrpSpPr>
            <p:nvPr/>
          </p:nvGrpSpPr>
          <p:grpSpPr bwMode="auto">
            <a:xfrm>
              <a:off x="96" y="1758"/>
              <a:ext cx="1086" cy="465"/>
              <a:chOff x="0" y="1989"/>
              <a:chExt cx="916" cy="721"/>
            </a:xfrm>
          </p:grpSpPr>
          <p:sp>
            <p:nvSpPr>
              <p:cNvPr id="290894" name="Rectangle 15"/>
              <p:cNvSpPr>
                <a:spLocks noChangeArrowheads="1"/>
              </p:cNvSpPr>
              <p:nvPr/>
            </p:nvSpPr>
            <p:spPr bwMode="auto">
              <a:xfrm>
                <a:off x="32" y="1989"/>
                <a:ext cx="852"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100" b="1" i="0" u="none" strike="noStrike" kern="1200" cap="none" spc="0" normalizeH="0" baseline="0" noProof="0" dirty="0">
                    <a:ln>
                      <a:noFill/>
                    </a:ln>
                    <a:solidFill>
                      <a:srgbClr val="FFFFFF"/>
                    </a:solidFill>
                    <a:effectLst/>
                    <a:uLnTx/>
                    <a:uFillTx/>
                    <a:latin typeface="Arial Narrow" charset="0"/>
                    <a:ea typeface="SimSun" charset="0"/>
                    <a:cs typeface="SimSun" charset="0"/>
                  </a:rPr>
                  <a:t>الشيوخ ضد المعلمين الكذبة</a:t>
                </a:r>
                <a:endParaRPr kumimoji="0" lang="en-US" altLang="zh-CN" sz="21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895" name="Rectangle 52"/>
              <p:cNvSpPr>
                <a:spLocks noChangeArrowheads="1"/>
              </p:cNvSpPr>
              <p:nvPr/>
            </p:nvSpPr>
            <p:spPr bwMode="auto">
              <a:xfrm>
                <a:off x="0" y="1989"/>
                <a:ext cx="916"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8" name="Group 55"/>
            <p:cNvGrpSpPr>
              <a:grpSpLocks/>
            </p:cNvGrpSpPr>
            <p:nvPr/>
          </p:nvGrpSpPr>
          <p:grpSpPr bwMode="auto">
            <a:xfrm>
              <a:off x="1182" y="1758"/>
              <a:ext cx="2087" cy="465"/>
              <a:chOff x="916" y="1989"/>
              <a:chExt cx="1761" cy="721"/>
            </a:xfrm>
          </p:grpSpPr>
          <p:sp>
            <p:nvSpPr>
              <p:cNvPr id="290892" name="Rectangle 16"/>
              <p:cNvSpPr>
                <a:spLocks noChangeArrowheads="1"/>
              </p:cNvSpPr>
              <p:nvPr/>
            </p:nvSpPr>
            <p:spPr bwMode="auto">
              <a:xfrm>
                <a:off x="948" y="1989"/>
                <a:ext cx="1697"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سلوك            المجموعات المتنوعة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93" name="Rectangle 54"/>
              <p:cNvSpPr>
                <a:spLocks noChangeArrowheads="1"/>
              </p:cNvSpPr>
              <p:nvPr/>
            </p:nvSpPr>
            <p:spPr bwMode="auto">
              <a:xfrm>
                <a:off x="916" y="1989"/>
                <a:ext cx="1761"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9" name="Group 57"/>
            <p:cNvGrpSpPr>
              <a:grpSpLocks/>
            </p:cNvGrpSpPr>
            <p:nvPr/>
          </p:nvGrpSpPr>
          <p:grpSpPr bwMode="auto">
            <a:xfrm>
              <a:off x="3269" y="1758"/>
              <a:ext cx="2337" cy="465"/>
              <a:chOff x="2677" y="1989"/>
              <a:chExt cx="1972" cy="721"/>
            </a:xfrm>
          </p:grpSpPr>
          <p:sp>
            <p:nvSpPr>
              <p:cNvPr id="290890" name="Rectangle 17"/>
              <p:cNvSpPr>
                <a:spLocks noChangeArrowheads="1"/>
              </p:cNvSpPr>
              <p:nvPr/>
            </p:nvSpPr>
            <p:spPr bwMode="auto">
              <a:xfrm>
                <a:off x="2709" y="1989"/>
                <a:ext cx="1908"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النعمة                   تقود إلى التقوى</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91" name="Rectangle 56"/>
              <p:cNvSpPr>
                <a:spLocks noChangeArrowheads="1"/>
              </p:cNvSpPr>
              <p:nvPr/>
            </p:nvSpPr>
            <p:spPr bwMode="auto">
              <a:xfrm>
                <a:off x="2677" y="1989"/>
                <a:ext cx="1972"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0" name="Group 59"/>
            <p:cNvGrpSpPr>
              <a:grpSpLocks/>
            </p:cNvGrpSpPr>
            <p:nvPr/>
          </p:nvGrpSpPr>
          <p:grpSpPr bwMode="auto">
            <a:xfrm>
              <a:off x="96" y="2223"/>
              <a:ext cx="1086" cy="397"/>
              <a:chOff x="0" y="2710"/>
              <a:chExt cx="916" cy="615"/>
            </a:xfrm>
          </p:grpSpPr>
          <p:sp>
            <p:nvSpPr>
              <p:cNvPr id="290888" name="Rectangle 19"/>
              <p:cNvSpPr>
                <a:spLocks noChangeArrowheads="1"/>
              </p:cNvSpPr>
              <p:nvPr/>
            </p:nvSpPr>
            <p:spPr bwMode="auto">
              <a:xfrm>
                <a:off x="32" y="2710"/>
                <a:ext cx="85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p:txBody>
          </p:sp>
          <p:sp>
            <p:nvSpPr>
              <p:cNvPr id="290889" name="Rectangle 58"/>
              <p:cNvSpPr>
                <a:spLocks noChangeArrowheads="1"/>
              </p:cNvSpPr>
              <p:nvPr/>
            </p:nvSpPr>
            <p:spPr bwMode="auto">
              <a:xfrm>
                <a:off x="0" y="2710"/>
                <a:ext cx="91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1" name="Group 61"/>
            <p:cNvGrpSpPr>
              <a:grpSpLocks/>
            </p:cNvGrpSpPr>
            <p:nvPr/>
          </p:nvGrpSpPr>
          <p:grpSpPr bwMode="auto">
            <a:xfrm>
              <a:off x="1182" y="2223"/>
              <a:ext cx="2087" cy="397"/>
              <a:chOff x="916" y="2710"/>
              <a:chExt cx="1761" cy="615"/>
            </a:xfrm>
          </p:grpSpPr>
          <p:sp>
            <p:nvSpPr>
              <p:cNvPr id="290886" name="Rectangle 20"/>
              <p:cNvSpPr>
                <a:spLocks noChangeArrowheads="1"/>
              </p:cNvSpPr>
              <p:nvPr/>
            </p:nvSpPr>
            <p:spPr bwMode="auto">
              <a:xfrm>
                <a:off x="948" y="2710"/>
                <a:ext cx="16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7" name="Rectangle 60"/>
              <p:cNvSpPr>
                <a:spLocks noChangeArrowheads="1"/>
              </p:cNvSpPr>
              <p:nvPr/>
            </p:nvSpPr>
            <p:spPr bwMode="auto">
              <a:xfrm>
                <a:off x="916" y="2710"/>
                <a:ext cx="17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2" name="Group 63"/>
            <p:cNvGrpSpPr>
              <a:grpSpLocks/>
            </p:cNvGrpSpPr>
            <p:nvPr/>
          </p:nvGrpSpPr>
          <p:grpSpPr bwMode="auto">
            <a:xfrm>
              <a:off x="3269" y="2223"/>
              <a:ext cx="2337" cy="397"/>
              <a:chOff x="2677" y="2710"/>
              <a:chExt cx="1972" cy="615"/>
            </a:xfrm>
          </p:grpSpPr>
          <p:sp>
            <p:nvSpPr>
              <p:cNvPr id="290884" name="Rectangle 21"/>
              <p:cNvSpPr>
                <a:spLocks noChangeArrowheads="1"/>
              </p:cNvSpPr>
              <p:nvPr/>
            </p:nvSpPr>
            <p:spPr bwMode="auto">
              <a:xfrm>
                <a:off x="2709" y="2710"/>
                <a:ext cx="19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11-3: 15</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5" name="Rectangle 62"/>
              <p:cNvSpPr>
                <a:spLocks noChangeArrowheads="1"/>
              </p:cNvSpPr>
              <p:nvPr/>
            </p:nvSpPr>
            <p:spPr bwMode="auto">
              <a:xfrm>
                <a:off x="2677" y="2710"/>
                <a:ext cx="19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3" name="Group 65"/>
            <p:cNvGrpSpPr>
              <a:grpSpLocks/>
            </p:cNvGrpSpPr>
            <p:nvPr/>
          </p:nvGrpSpPr>
          <p:grpSpPr bwMode="auto">
            <a:xfrm>
              <a:off x="96" y="2620"/>
              <a:ext cx="1086" cy="397"/>
              <a:chOff x="0" y="3325"/>
              <a:chExt cx="916" cy="615"/>
            </a:xfrm>
          </p:grpSpPr>
          <p:sp>
            <p:nvSpPr>
              <p:cNvPr id="290882" name="Rectangle 23"/>
              <p:cNvSpPr>
                <a:spLocks noChangeArrowheads="1"/>
              </p:cNvSpPr>
              <p:nvPr/>
            </p:nvSpPr>
            <p:spPr bwMode="auto">
              <a:xfrm>
                <a:off x="32" y="3325"/>
                <a:ext cx="85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نظّم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83" name="Rectangle 64"/>
              <p:cNvSpPr>
                <a:spLocks noChangeArrowheads="1"/>
              </p:cNvSpPr>
              <p:nvPr/>
            </p:nvSpPr>
            <p:spPr bwMode="auto">
              <a:xfrm>
                <a:off x="0" y="3325"/>
                <a:ext cx="91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4" name="Group 67"/>
            <p:cNvGrpSpPr>
              <a:grpSpLocks/>
            </p:cNvGrpSpPr>
            <p:nvPr/>
          </p:nvGrpSpPr>
          <p:grpSpPr bwMode="auto">
            <a:xfrm>
              <a:off x="1182" y="2620"/>
              <a:ext cx="2087" cy="397"/>
              <a:chOff x="916" y="3325"/>
              <a:chExt cx="1761" cy="615"/>
            </a:xfrm>
          </p:grpSpPr>
          <p:sp>
            <p:nvSpPr>
              <p:cNvPr id="290880" name="Rectangle 24"/>
              <p:cNvSpPr>
                <a:spLocks noChangeArrowheads="1"/>
              </p:cNvSpPr>
              <p:nvPr/>
            </p:nvSpPr>
            <p:spPr bwMode="auto">
              <a:xfrm>
                <a:off x="948" y="3325"/>
                <a:ext cx="16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علّم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81" name="Rectangle 66"/>
              <p:cNvSpPr>
                <a:spLocks noChangeArrowheads="1"/>
              </p:cNvSpPr>
              <p:nvPr/>
            </p:nvSpPr>
            <p:spPr bwMode="auto">
              <a:xfrm>
                <a:off x="916" y="3325"/>
                <a:ext cx="17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5" name="Group 69"/>
            <p:cNvGrpSpPr>
              <a:grpSpLocks/>
            </p:cNvGrpSpPr>
            <p:nvPr/>
          </p:nvGrpSpPr>
          <p:grpSpPr bwMode="auto">
            <a:xfrm>
              <a:off x="3269" y="2620"/>
              <a:ext cx="2337" cy="397"/>
              <a:chOff x="2677" y="3325"/>
              <a:chExt cx="1972" cy="615"/>
            </a:xfrm>
          </p:grpSpPr>
          <p:sp>
            <p:nvSpPr>
              <p:cNvPr id="290878" name="Rectangle 25"/>
              <p:cNvSpPr>
                <a:spLocks noChangeArrowheads="1"/>
              </p:cNvSpPr>
              <p:nvPr/>
            </p:nvSpPr>
            <p:spPr bwMode="auto">
              <a:xfrm>
                <a:off x="2709" y="3325"/>
                <a:ext cx="19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النعمة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79" name="Rectangle 68"/>
              <p:cNvSpPr>
                <a:spLocks noChangeArrowheads="1"/>
              </p:cNvSpPr>
              <p:nvPr/>
            </p:nvSpPr>
            <p:spPr bwMode="auto">
              <a:xfrm>
                <a:off x="2677" y="3325"/>
                <a:ext cx="19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6" name="Group 71"/>
            <p:cNvGrpSpPr>
              <a:grpSpLocks/>
            </p:cNvGrpSpPr>
            <p:nvPr/>
          </p:nvGrpSpPr>
          <p:grpSpPr bwMode="auto">
            <a:xfrm>
              <a:off x="96" y="3017"/>
              <a:ext cx="656" cy="509"/>
              <a:chOff x="0" y="3940"/>
              <a:chExt cx="554" cy="788"/>
            </a:xfrm>
          </p:grpSpPr>
          <p:sp>
            <p:nvSpPr>
              <p:cNvPr id="290876" name="Rectangle 27"/>
              <p:cNvSpPr>
                <a:spLocks noChangeArrowheads="1"/>
              </p:cNvSpPr>
              <p:nvPr/>
            </p:nvSpPr>
            <p:spPr bwMode="auto">
              <a:xfrm>
                <a:off x="32" y="3940"/>
                <a:ext cx="522"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الحق يقود إلى التقوى</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1-4</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7" name="Rectangle 70"/>
              <p:cNvSpPr>
                <a:spLocks noChangeArrowheads="1"/>
              </p:cNvSpPr>
              <p:nvPr/>
            </p:nvSpPr>
            <p:spPr bwMode="auto">
              <a:xfrm>
                <a:off x="0" y="3940"/>
                <a:ext cx="536"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7" name="Group 73"/>
            <p:cNvGrpSpPr>
              <a:grpSpLocks/>
            </p:cNvGrpSpPr>
            <p:nvPr/>
          </p:nvGrpSpPr>
          <p:grpSpPr bwMode="auto">
            <a:xfrm>
              <a:off x="731" y="3017"/>
              <a:ext cx="451" cy="509"/>
              <a:chOff x="536" y="3940"/>
              <a:chExt cx="380" cy="788"/>
            </a:xfrm>
          </p:grpSpPr>
          <p:sp>
            <p:nvSpPr>
              <p:cNvPr id="290874" name="Rectangle 28"/>
              <p:cNvSpPr>
                <a:spLocks noChangeArrowheads="1"/>
              </p:cNvSpPr>
              <p:nvPr/>
            </p:nvSpPr>
            <p:spPr bwMode="auto">
              <a:xfrm>
                <a:off x="568" y="3940"/>
                <a:ext cx="316"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الشيوخ 1: 5-16</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5" name="Rectangle 72"/>
              <p:cNvSpPr>
                <a:spLocks noChangeArrowheads="1"/>
              </p:cNvSpPr>
              <p:nvPr/>
            </p:nvSpPr>
            <p:spPr bwMode="auto">
              <a:xfrm>
                <a:off x="536" y="3940"/>
                <a:ext cx="380"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8" name="Group 75"/>
            <p:cNvGrpSpPr>
              <a:grpSpLocks/>
            </p:cNvGrpSpPr>
            <p:nvPr/>
          </p:nvGrpSpPr>
          <p:grpSpPr bwMode="auto">
            <a:xfrm>
              <a:off x="1182" y="3017"/>
              <a:ext cx="353" cy="509"/>
              <a:chOff x="916" y="3940"/>
              <a:chExt cx="298" cy="788"/>
            </a:xfrm>
          </p:grpSpPr>
          <p:sp>
            <p:nvSpPr>
              <p:cNvPr id="290872" name="Rectangle 29"/>
              <p:cNvSpPr>
                <a:spLocks noChangeArrowheads="1"/>
              </p:cNvSpPr>
              <p:nvPr/>
            </p:nvSpPr>
            <p:spPr bwMode="auto">
              <a:xfrm>
                <a:off x="924" y="3940"/>
                <a:ext cx="258"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الأشياخ</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1-2</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3" name="Rectangle 74"/>
              <p:cNvSpPr>
                <a:spLocks noChangeArrowheads="1"/>
              </p:cNvSpPr>
              <p:nvPr/>
            </p:nvSpPr>
            <p:spPr bwMode="auto">
              <a:xfrm>
                <a:off x="916" y="3940"/>
                <a:ext cx="298"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9" name="Group 77"/>
            <p:cNvGrpSpPr>
              <a:grpSpLocks/>
            </p:cNvGrpSpPr>
            <p:nvPr/>
          </p:nvGrpSpPr>
          <p:grpSpPr bwMode="auto">
            <a:xfrm>
              <a:off x="1535" y="3017"/>
              <a:ext cx="438" cy="509"/>
              <a:chOff x="1214" y="3940"/>
              <a:chExt cx="370" cy="788"/>
            </a:xfrm>
          </p:grpSpPr>
          <p:sp>
            <p:nvSpPr>
              <p:cNvPr id="290870" name="Rectangle 30"/>
              <p:cNvSpPr>
                <a:spLocks noChangeArrowheads="1"/>
              </p:cNvSpPr>
              <p:nvPr/>
            </p:nvSpPr>
            <p:spPr bwMode="auto">
              <a:xfrm>
                <a:off x="1246" y="3940"/>
                <a:ext cx="306"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العجائز</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4-5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1" name="Rectangle 76"/>
              <p:cNvSpPr>
                <a:spLocks noChangeArrowheads="1"/>
              </p:cNvSpPr>
              <p:nvPr/>
            </p:nvSpPr>
            <p:spPr bwMode="auto">
              <a:xfrm>
                <a:off x="1214" y="3940"/>
                <a:ext cx="370"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0" name="Group 79"/>
            <p:cNvGrpSpPr>
              <a:grpSpLocks/>
            </p:cNvGrpSpPr>
            <p:nvPr/>
          </p:nvGrpSpPr>
          <p:grpSpPr bwMode="auto">
            <a:xfrm>
              <a:off x="1973" y="3017"/>
              <a:ext cx="460" cy="509"/>
              <a:chOff x="1584" y="3940"/>
              <a:chExt cx="388" cy="788"/>
            </a:xfrm>
          </p:grpSpPr>
          <p:sp>
            <p:nvSpPr>
              <p:cNvPr id="290868" name="Rectangle 31"/>
              <p:cNvSpPr>
                <a:spLocks noChangeArrowheads="1"/>
              </p:cNvSpPr>
              <p:nvPr/>
            </p:nvSpPr>
            <p:spPr bwMode="auto">
              <a:xfrm>
                <a:off x="1616" y="3940"/>
                <a:ext cx="324"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الحدثات</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4-5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9" name="Rectangle 78"/>
              <p:cNvSpPr>
                <a:spLocks noChangeArrowheads="1"/>
              </p:cNvSpPr>
              <p:nvPr/>
            </p:nvSpPr>
            <p:spPr bwMode="auto">
              <a:xfrm>
                <a:off x="1584" y="3940"/>
                <a:ext cx="388"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1" name="Group 81"/>
            <p:cNvGrpSpPr>
              <a:grpSpLocks/>
            </p:cNvGrpSpPr>
            <p:nvPr/>
          </p:nvGrpSpPr>
          <p:grpSpPr bwMode="auto">
            <a:xfrm>
              <a:off x="2433" y="3017"/>
              <a:ext cx="460" cy="509"/>
              <a:chOff x="1972" y="3940"/>
              <a:chExt cx="388" cy="788"/>
            </a:xfrm>
          </p:grpSpPr>
          <p:sp>
            <p:nvSpPr>
              <p:cNvPr id="290866" name="Rectangle 32"/>
              <p:cNvSpPr>
                <a:spLocks noChangeArrowheads="1"/>
              </p:cNvSpPr>
              <p:nvPr/>
            </p:nvSpPr>
            <p:spPr bwMode="auto">
              <a:xfrm>
                <a:off x="2004" y="3940"/>
                <a:ext cx="324"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الشباب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6-8</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7" name="Rectangle 80"/>
              <p:cNvSpPr>
                <a:spLocks noChangeArrowheads="1"/>
              </p:cNvSpPr>
              <p:nvPr/>
            </p:nvSpPr>
            <p:spPr bwMode="auto">
              <a:xfrm>
                <a:off x="1972" y="3940"/>
                <a:ext cx="388"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2" name="Group 83"/>
            <p:cNvGrpSpPr>
              <a:grpSpLocks/>
            </p:cNvGrpSpPr>
            <p:nvPr/>
          </p:nvGrpSpPr>
          <p:grpSpPr bwMode="auto">
            <a:xfrm>
              <a:off x="2893" y="3017"/>
              <a:ext cx="376" cy="509"/>
              <a:chOff x="2360" y="3940"/>
              <a:chExt cx="317" cy="788"/>
            </a:xfrm>
          </p:grpSpPr>
          <p:sp>
            <p:nvSpPr>
              <p:cNvPr id="290864" name="Rectangle 33"/>
              <p:cNvSpPr>
                <a:spLocks noChangeArrowheads="1"/>
              </p:cNvSpPr>
              <p:nvPr/>
            </p:nvSpPr>
            <p:spPr bwMode="auto">
              <a:xfrm>
                <a:off x="2392" y="3940"/>
                <a:ext cx="253"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العبيد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9-10</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5" name="Rectangle 82"/>
              <p:cNvSpPr>
                <a:spLocks noChangeArrowheads="1"/>
              </p:cNvSpPr>
              <p:nvPr/>
            </p:nvSpPr>
            <p:spPr bwMode="auto">
              <a:xfrm>
                <a:off x="2360" y="3940"/>
                <a:ext cx="317"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3" name="Group 85"/>
            <p:cNvGrpSpPr>
              <a:grpSpLocks/>
            </p:cNvGrpSpPr>
            <p:nvPr/>
          </p:nvGrpSpPr>
          <p:grpSpPr bwMode="auto">
            <a:xfrm>
              <a:off x="3269" y="3017"/>
              <a:ext cx="469" cy="509"/>
              <a:chOff x="2677" y="3940"/>
              <a:chExt cx="396" cy="788"/>
            </a:xfrm>
          </p:grpSpPr>
          <p:sp>
            <p:nvSpPr>
              <p:cNvPr id="290862" name="Rectangle 34"/>
              <p:cNvSpPr>
                <a:spLocks noChangeArrowheads="1"/>
              </p:cNvSpPr>
              <p:nvPr/>
            </p:nvSpPr>
            <p:spPr bwMode="auto">
              <a:xfrm>
                <a:off x="2709" y="3940"/>
                <a:ext cx="332"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يعلم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11-15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3" name="Rectangle 84"/>
              <p:cNvSpPr>
                <a:spLocks noChangeArrowheads="1"/>
              </p:cNvSpPr>
              <p:nvPr/>
            </p:nvSpPr>
            <p:spPr bwMode="auto">
              <a:xfrm>
                <a:off x="2677" y="3940"/>
                <a:ext cx="396"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4" name="Group 87"/>
            <p:cNvGrpSpPr>
              <a:grpSpLocks/>
            </p:cNvGrpSpPr>
            <p:nvPr/>
          </p:nvGrpSpPr>
          <p:grpSpPr bwMode="auto">
            <a:xfrm>
              <a:off x="3738" y="3017"/>
              <a:ext cx="535" cy="509"/>
              <a:chOff x="3073" y="3940"/>
              <a:chExt cx="451" cy="788"/>
            </a:xfrm>
          </p:grpSpPr>
          <p:sp>
            <p:nvSpPr>
              <p:cNvPr id="290860" name="Rectangle 35"/>
              <p:cNvSpPr>
                <a:spLocks noChangeArrowheads="1"/>
              </p:cNvSpPr>
              <p:nvPr/>
            </p:nvSpPr>
            <p:spPr bwMode="auto">
              <a:xfrm>
                <a:off x="3105" y="3940"/>
                <a:ext cx="387"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يقوي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3: 1-2</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1" name="Rectangle 86"/>
              <p:cNvSpPr>
                <a:spLocks noChangeArrowheads="1"/>
              </p:cNvSpPr>
              <p:nvPr/>
            </p:nvSpPr>
            <p:spPr bwMode="auto">
              <a:xfrm>
                <a:off x="3073" y="3940"/>
                <a:ext cx="451"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5" name="Group 89"/>
            <p:cNvGrpSpPr>
              <a:grpSpLocks/>
            </p:cNvGrpSpPr>
            <p:nvPr/>
          </p:nvGrpSpPr>
          <p:grpSpPr bwMode="auto">
            <a:xfrm>
              <a:off x="4273" y="3017"/>
              <a:ext cx="491" cy="509"/>
              <a:chOff x="3524" y="3940"/>
              <a:chExt cx="414" cy="788"/>
            </a:xfrm>
          </p:grpSpPr>
          <p:sp>
            <p:nvSpPr>
              <p:cNvPr id="290858" name="Rectangle 36"/>
              <p:cNvSpPr>
                <a:spLocks noChangeArrowheads="1"/>
              </p:cNvSpPr>
              <p:nvPr/>
            </p:nvSpPr>
            <p:spPr bwMode="auto">
              <a:xfrm>
                <a:off x="3556" y="3940"/>
                <a:ext cx="350"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يحفز</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3-8</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9" name="Rectangle 88"/>
              <p:cNvSpPr>
                <a:spLocks noChangeArrowheads="1"/>
              </p:cNvSpPr>
              <p:nvPr/>
            </p:nvSpPr>
            <p:spPr bwMode="auto">
              <a:xfrm>
                <a:off x="3524" y="3940"/>
                <a:ext cx="414"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6" name="Group 91"/>
            <p:cNvGrpSpPr>
              <a:grpSpLocks/>
            </p:cNvGrpSpPr>
            <p:nvPr/>
          </p:nvGrpSpPr>
          <p:grpSpPr bwMode="auto">
            <a:xfrm>
              <a:off x="4740" y="3017"/>
              <a:ext cx="454" cy="509"/>
              <a:chOff x="3917" y="3940"/>
              <a:chExt cx="383" cy="788"/>
            </a:xfrm>
          </p:grpSpPr>
          <p:sp>
            <p:nvSpPr>
              <p:cNvPr id="290856" name="Rectangle 37"/>
              <p:cNvSpPr>
                <a:spLocks noChangeArrowheads="1"/>
              </p:cNvSpPr>
              <p:nvPr/>
            </p:nvSpPr>
            <p:spPr bwMode="auto">
              <a:xfrm>
                <a:off x="3917" y="3940"/>
                <a:ext cx="380"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يحمي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9-11</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7" name="Rectangle 90"/>
              <p:cNvSpPr>
                <a:spLocks noChangeArrowheads="1"/>
              </p:cNvSpPr>
              <p:nvPr/>
            </p:nvSpPr>
            <p:spPr bwMode="auto">
              <a:xfrm>
                <a:off x="3938" y="3940"/>
                <a:ext cx="362"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7" name="Group 93"/>
            <p:cNvGrpSpPr>
              <a:grpSpLocks/>
            </p:cNvGrpSpPr>
            <p:nvPr/>
          </p:nvGrpSpPr>
          <p:grpSpPr bwMode="auto">
            <a:xfrm>
              <a:off x="5193" y="3017"/>
              <a:ext cx="413" cy="509"/>
              <a:chOff x="4300" y="3940"/>
              <a:chExt cx="349" cy="788"/>
            </a:xfrm>
          </p:grpSpPr>
          <p:sp>
            <p:nvSpPr>
              <p:cNvPr id="290854" name="Rectangle 38"/>
              <p:cNvSpPr>
                <a:spLocks noChangeArrowheads="1"/>
              </p:cNvSpPr>
              <p:nvPr/>
            </p:nvSpPr>
            <p:spPr bwMode="auto">
              <a:xfrm>
                <a:off x="4332" y="3940"/>
                <a:ext cx="285"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يربط</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12-15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5" name="Rectangle 92"/>
              <p:cNvSpPr>
                <a:spLocks noChangeArrowheads="1"/>
              </p:cNvSpPr>
              <p:nvPr/>
            </p:nvSpPr>
            <p:spPr bwMode="auto">
              <a:xfrm>
                <a:off x="4300" y="3940"/>
                <a:ext cx="349"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8" name="Group 97"/>
            <p:cNvGrpSpPr>
              <a:grpSpLocks/>
            </p:cNvGrpSpPr>
            <p:nvPr/>
          </p:nvGrpSpPr>
          <p:grpSpPr bwMode="auto">
            <a:xfrm>
              <a:off x="96" y="3526"/>
              <a:ext cx="5499" cy="397"/>
              <a:chOff x="0" y="4728"/>
              <a:chExt cx="6161" cy="615"/>
            </a:xfrm>
          </p:grpSpPr>
          <p:sp>
            <p:nvSpPr>
              <p:cNvPr id="290852" name="Rectangle 40"/>
              <p:cNvSpPr>
                <a:spLocks noChangeArrowheads="1"/>
              </p:cNvSpPr>
              <p:nvPr/>
            </p:nvSpPr>
            <p:spPr bwMode="auto">
              <a:xfrm>
                <a:off x="32" y="4728"/>
                <a:ext cx="60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آسيا الصغرى إلى كريت</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53" name="Rectangle 96"/>
              <p:cNvSpPr>
                <a:spLocks noChangeArrowheads="1"/>
              </p:cNvSpPr>
              <p:nvPr/>
            </p:nvSpPr>
            <p:spPr bwMode="auto">
              <a:xfrm>
                <a:off x="0" y="4728"/>
                <a:ext cx="61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9" name="Group 99"/>
            <p:cNvGrpSpPr>
              <a:grpSpLocks/>
            </p:cNvGrpSpPr>
            <p:nvPr/>
          </p:nvGrpSpPr>
          <p:grpSpPr bwMode="auto">
            <a:xfrm>
              <a:off x="96" y="3923"/>
              <a:ext cx="5499" cy="397"/>
              <a:chOff x="0" y="5343"/>
              <a:chExt cx="6161" cy="615"/>
            </a:xfrm>
          </p:grpSpPr>
          <p:sp>
            <p:nvSpPr>
              <p:cNvPr id="290850" name="Rectangle 41"/>
              <p:cNvSpPr>
                <a:spLocks noChangeArrowheads="1"/>
              </p:cNvSpPr>
              <p:nvPr/>
            </p:nvSpPr>
            <p:spPr bwMode="auto">
              <a:xfrm>
                <a:off x="32" y="5343"/>
                <a:ext cx="60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صيف 66 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1" name="Rectangle 98"/>
              <p:cNvSpPr>
                <a:spLocks noChangeArrowheads="1"/>
              </p:cNvSpPr>
              <p:nvPr/>
            </p:nvSpPr>
            <p:spPr bwMode="auto">
              <a:xfrm>
                <a:off x="0" y="5343"/>
                <a:ext cx="61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sp>
        <p:nvSpPr>
          <p:cNvPr id="290821" name="Text Box 191"/>
          <p:cNvSpPr txBox="1">
            <a:spLocks noChangeArrowheads="1"/>
          </p:cNvSpPr>
          <p:nvPr/>
        </p:nvSpPr>
        <p:spPr bwMode="auto">
          <a:xfrm>
            <a:off x="8311155" y="15240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241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6" name="WordArt 190">
            <a:extLst>
              <a:ext uri="{FF2B5EF4-FFF2-40B4-BE49-F238E27FC236}">
                <a16:creationId xmlns:a16="http://schemas.microsoft.com/office/drawing/2014/main" id="{5FD29C64-3B0C-1346-BC5D-93FABF2FBA17}"/>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cap="sq">
                  <a:solidFill>
                    <a:srgbClr val="000000"/>
                  </a:solidFill>
                  <a:round/>
                  <a:headEnd type="none" w="sm" len="sm"/>
                  <a:tailEnd type="none" w="sm" len="sm"/>
                </a:ln>
                <a:solidFill>
                  <a:srgbClr val="E9E2B6"/>
                </a:solidFill>
                <a:effectLst>
                  <a:outerShdw blurRad="63500" dist="53882" dir="2700000" algn="ctr" rotWithShape="0">
                    <a:srgbClr val="000000">
                      <a:alpha val="80000"/>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000000"/>
                </a:solidFill>
                <a:round/>
                <a:headEnd type="none" w="sm" len="sm"/>
                <a:tailEnd type="none" w="sm" len="sm"/>
              </a:ln>
              <a:solidFill>
                <a:srgbClr val="E9E2B6"/>
              </a:solidFill>
              <a:effectLst>
                <a:outerShdw blurRad="63500" dist="53882" dir="2700000" algn="ctr" rotWithShape="0">
                  <a:srgbClr val="000000">
                    <a:alpha val="80000"/>
                  </a:srgbClr>
                </a:outerShdw>
              </a:effectLst>
              <a:uLnTx/>
              <a:uFillTx/>
              <a:latin typeface="Impact"/>
              <a:ea typeface="Impact"/>
              <a:cs typeface="Impact"/>
            </a:endParaRPr>
          </a:p>
        </p:txBody>
      </p:sp>
    </p:spTree>
    <p:extLst>
      <p:ext uri="{BB962C8B-B14F-4D97-AF65-F5344CB8AC3E}">
        <p14:creationId xmlns:p14="http://schemas.microsoft.com/office/powerpoint/2010/main" val="330709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strVal val="#ppt_w*0.70"/>
                                          </p:val>
                                        </p:tav>
                                        <p:tav tm="100000">
                                          <p:val>
                                            <p:strVal val="#ppt_w"/>
                                          </p:val>
                                        </p:tav>
                                      </p:tavLst>
                                    </p:anim>
                                    <p:anim calcmode="lin" valueType="num">
                                      <p:cBhvr>
                                        <p:cTn id="8" dur="1000" fill="hold"/>
                                        <p:tgtEl>
                                          <p:spTgt spid="176"/>
                                        </p:tgtEl>
                                        <p:attrNameLst>
                                          <p:attrName>ppt_h</p:attrName>
                                        </p:attrNameLst>
                                      </p:cBhvr>
                                      <p:tavLst>
                                        <p:tav tm="0">
                                          <p:val>
                                            <p:strVal val="#ppt_h"/>
                                          </p:val>
                                        </p:tav>
                                        <p:tav tm="100000">
                                          <p:val>
                                            <p:strVal val="#ppt_h"/>
                                          </p:val>
                                        </p:tav>
                                      </p:tavLst>
                                    </p:anim>
                                    <p:animEffect transition="in" filter="fade">
                                      <p:cBhvr>
                                        <p:cTn id="9"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526971" y="1566230"/>
            <a:ext cx="5725002" cy="2862322"/>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9 ملازماً للكلمة الصادقة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التي بحسب التعليم،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لكي يكون قادراً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أن يعظ بالتعليم الصحيح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ويوبخ المناقضين.</a:t>
            </a:r>
            <a:endParaRPr kumimoji="0" lang="en-SG"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06787B3-565A-6C49-8971-838DF782E63D}"/>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45074"/>
                </a:solidFill>
                <a:effectLst/>
                <a:uLnTx/>
                <a:uFillTx/>
                <a:latin typeface="Arial" panose="020B0604020202020204" pitchFamily="34" charset="0"/>
                <a:cs typeface="Arial" panose="020B0604020202020204" pitchFamily="34" charset="0"/>
              </a:rPr>
              <a:t>تيطس 1: 9</a:t>
            </a:r>
            <a:endParaRPr kumimoji="0" lang="en-US" sz="3200" b="1" u="none" strike="noStrike" kern="1200" cap="none" spc="0" normalizeH="0" baseline="0" noProof="0" dirty="0">
              <a:ln>
                <a:noFill/>
              </a:ln>
              <a:solidFill>
                <a:srgbClr val="04507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95841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a:extLst>
            <a:ext uri="{FF2B5EF4-FFF2-40B4-BE49-F238E27FC236}">
              <a16:creationId xmlns:a16="http://schemas.microsoft.com/office/drawing/2014/main" id="{8B5E3D09-5089-73FC-42FF-B6BDE120F63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3A5CE63-94E5-CEBB-760F-C6DB762A8337}"/>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6523DC6D-36AF-1E53-A656-206DCC3ADA1D}"/>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9484A15-F1A6-1C1A-7E8F-015B9E36F393}"/>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تزيين الإنجيل</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897901D5-01B3-C77E-D48E-D567B2BB8497}"/>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بناء كنائس صحية تظهر قوة الله</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D36C6D29-2097-0A64-DFBE-2DED60D707F8}"/>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دراسات في تيطس</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A2C91BC-36FD-18D4-7CF0-CC7C5DA8B2B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 لينغ على تيطس 1: 5-9</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504306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119242" y="511856"/>
            <a:ext cx="6118623"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200" b="1" dirty="0">
                <a:solidFill>
                  <a:prstClr val="black"/>
                </a:solidFill>
                <a:latin typeface="Castellar" panose="020A0402060406010301" pitchFamily="18" charset="0"/>
                <a:ea typeface="+mn-ea"/>
                <a:cs typeface="+mn-cs"/>
              </a:rPr>
              <a:t>الكنائس الصحية تؤهل قادة أتقياء</a:t>
            </a:r>
            <a:endParaRPr kumimoji="0" lang="en-US" sz="32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819400"/>
            <a:ext cx="8277225" cy="669094"/>
          </a:xfrm>
          <a:prstGeom prst="rect">
            <a:avLst/>
          </a:prstGeom>
          <a:solidFill>
            <a:schemeClr val="bg1"/>
          </a:solidFill>
        </p:spPr>
        <p:txBody>
          <a:bodyPr wrap="square">
            <a:spAutoFit/>
          </a:bodyPr>
          <a:lstStyle/>
          <a:p>
            <a:pPr marL="0" marR="0" lvl="0" indent="0" algn="r" defTabSz="457200" rtl="0" eaLnBrk="1" fontAlgn="auto" latinLnBrk="0" hangingPunct="1">
              <a:lnSpc>
                <a:spcPct val="150000"/>
              </a:lnSpc>
              <a:spcBef>
                <a:spcPts val="0"/>
              </a:spcBef>
              <a:spcAft>
                <a:spcPts val="563"/>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القادة الأتقياء يقوون الكنيسة</a:t>
            </a:r>
            <a:endParaRPr kumimoji="0" lang="en-US" sz="20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Text Box 2">
            <a:extLst>
              <a:ext uri="{FF2B5EF4-FFF2-40B4-BE49-F238E27FC236}">
                <a16:creationId xmlns:a16="http://schemas.microsoft.com/office/drawing/2014/main" id="{1830A25E-9997-47D9-9ED2-4A89E161D541}"/>
              </a:ext>
            </a:extLst>
          </p:cNvPr>
          <p:cNvSpPr txBox="1">
            <a:spLocks noChangeArrowheads="1"/>
          </p:cNvSpPr>
          <p:nvPr/>
        </p:nvSpPr>
        <p:spPr bwMode="auto">
          <a:xfrm>
            <a:off x="1233362" y="1672025"/>
            <a:ext cx="3891214" cy="532211"/>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1: 5-9</a:t>
            </a:r>
            <a:endParaRPr kumimoji="0" lang="en-US" sz="16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8807117"/>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defTabSz="457200" fontAlgn="auto">
              <a:spcBef>
                <a:spcPts val="0"/>
              </a:spcBef>
              <a:spcAft>
                <a:spcPts val="0"/>
              </a:spcAft>
              <a:defRPr/>
            </a:pPr>
            <a:r>
              <a:rPr lang="ar-JO" sz="3600" b="1" dirty="0">
                <a:solidFill>
                  <a:srgbClr val="FFFFFF"/>
                </a:solidFill>
                <a:latin typeface="Arial" panose="020B0604020202020204" pitchFamily="34" charset="0"/>
                <a:cs typeface="Arial" panose="020B0604020202020204" pitchFamily="34" charset="0"/>
              </a:rPr>
              <a:t>أ</a:t>
            </a:r>
            <a:r>
              <a:rPr lang="ar-SA" sz="3600" b="1" dirty="0">
                <a:solidFill>
                  <a:srgbClr val="FFFFFF"/>
                </a:solidFill>
                <a:latin typeface="Arial" panose="020B0604020202020204" pitchFamily="34" charset="0"/>
                <a:cs typeface="Arial" panose="020B0604020202020204" pitchFamily="34" charset="0"/>
              </a:rPr>
              <a:t>عمال ٢٠ : ٢٨-٣٢</a:t>
            </a:r>
          </a:p>
          <a:p>
            <a:pPr lvl="0" algn="ctr" defTabSz="457200" fontAlgn="auto">
              <a:spcBef>
                <a:spcPts val="0"/>
              </a:spcBef>
              <a:spcAft>
                <a:spcPts val="0"/>
              </a:spcAft>
              <a:defRPr/>
            </a:pPr>
            <a:endParaRPr lang="en-US" sz="3600" b="1" dirty="0">
              <a:solidFill>
                <a:srgbClr val="FFFFFF"/>
              </a:solidFill>
              <a:latin typeface="Arial" panose="020B0604020202020204" pitchFamily="34" charset="0"/>
            </a:endParaRPr>
          </a:p>
          <a:p>
            <a:pPr lvl="0" algn="ctr" defTabSz="457200" fontAlgn="auto">
              <a:spcBef>
                <a:spcPts val="0"/>
              </a:spcBef>
              <a:spcAft>
                <a:spcPts val="0"/>
              </a:spcAft>
              <a:defRPr/>
            </a:pPr>
            <a:r>
              <a:rPr lang="ar-SA" sz="3600" b="1" dirty="0">
                <a:solidFill>
                  <a:srgbClr val="FFFFFF"/>
                </a:solidFill>
                <a:latin typeface="Arial" panose="020B0604020202020204" pitchFamily="34" charset="0"/>
                <a:cs typeface="Arial" panose="020B0604020202020204" pitchFamily="34" charset="0"/>
              </a:rPr>
              <a:t>28 احترزوا إذا</a:t>
            </a:r>
            <a:r>
              <a:rPr lang="ar-JO" sz="3600" b="1" dirty="0">
                <a:solidFill>
                  <a:srgbClr val="FFFFFF"/>
                </a:solidFill>
                <a:latin typeface="Arial" panose="020B0604020202020204" pitchFamily="34" charset="0"/>
                <a:cs typeface="Arial" panose="020B0604020202020204" pitchFamily="34" charset="0"/>
              </a:rPr>
              <a:t>ً</a:t>
            </a:r>
            <a:r>
              <a:rPr lang="ar-SA" sz="3600" b="1" dirty="0">
                <a:solidFill>
                  <a:srgbClr val="FFFFFF"/>
                </a:solidFill>
                <a:latin typeface="Arial" panose="020B0604020202020204" pitchFamily="34" charset="0"/>
                <a:cs typeface="Arial" panose="020B0604020202020204" pitchFamily="34" charset="0"/>
              </a:rPr>
              <a:t> لأنفسكم ولجميع الرعية التي أقامكم الروح القدس فيها أساقفة، لترعوا كنيسة الله التي اقتناها بدمه.</a:t>
            </a:r>
          </a:p>
          <a:p>
            <a:pPr lvl="0" algn="ctr" defTabSz="457200" fontAlgn="auto">
              <a:spcBef>
                <a:spcPts val="0"/>
              </a:spcBef>
              <a:spcAft>
                <a:spcPts val="0"/>
              </a:spcAft>
              <a:defRPr/>
            </a:pPr>
            <a:r>
              <a:rPr lang="ar-SA" sz="3600" b="1" dirty="0">
                <a:solidFill>
                  <a:srgbClr val="FFFFFF"/>
                </a:solidFill>
                <a:latin typeface="Arial" panose="020B0604020202020204" pitchFamily="34" charset="0"/>
                <a:cs typeface="Arial" panose="020B0604020202020204" pitchFamily="34" charset="0"/>
              </a:rPr>
              <a:t>29 لأني أعلم هذا: أنه بعد ذهابي سيدخل بينكم ذئاب خاطفة لا تشفق على الرعية</a:t>
            </a:r>
            <a:r>
              <a:rPr lang="ar-JO" sz="3600" b="1" dirty="0">
                <a:solidFill>
                  <a:srgbClr val="FFFFFF"/>
                </a:solidFill>
                <a:latin typeface="Arial" panose="020B0604020202020204" pitchFamily="34" charset="0"/>
                <a:cs typeface="Arial" panose="020B0604020202020204" pitchFamily="34" charset="0"/>
              </a:rPr>
              <a:t> 30 </a:t>
            </a:r>
            <a:r>
              <a:rPr lang="ar-SA" sz="3600" b="1" dirty="0">
                <a:solidFill>
                  <a:srgbClr val="FFFFFF"/>
                </a:solidFill>
                <a:latin typeface="Arial" panose="020B0604020202020204" pitchFamily="34" charset="0"/>
                <a:cs typeface="Arial" panose="020B0604020202020204" pitchFamily="34" charset="0"/>
              </a:rPr>
              <a:t>ومنكم أنتم سيقوم رجال يتكلمون بأمور ملتوية ليجتذبوا التلاميذ وراءهم</a:t>
            </a:r>
            <a:r>
              <a:rPr lang="ar-JO" sz="3600" b="1" dirty="0">
                <a:solidFill>
                  <a:srgbClr val="FFFFFF"/>
                </a:solidFill>
                <a:latin typeface="Arial" panose="020B0604020202020204" pitchFamily="34" charset="0"/>
                <a:cs typeface="Arial" panose="020B0604020202020204" pitchFamily="34" charset="0"/>
              </a:rPr>
              <a:t> 31 </a:t>
            </a:r>
            <a:r>
              <a:rPr lang="ar-SA" sz="3600" b="1" dirty="0">
                <a:solidFill>
                  <a:srgbClr val="FFFFFF"/>
                </a:solidFill>
                <a:latin typeface="Arial" panose="020B0604020202020204" pitchFamily="34" charset="0"/>
                <a:cs typeface="Arial" panose="020B0604020202020204" pitchFamily="34" charset="0"/>
              </a:rPr>
              <a:t>لذلك اسهروا، متذكرين أني ثلاث سنين ليلا</a:t>
            </a:r>
            <a:r>
              <a:rPr lang="ar-JO" sz="3600" b="1" dirty="0">
                <a:solidFill>
                  <a:srgbClr val="FFFFFF"/>
                </a:solidFill>
                <a:latin typeface="Arial" panose="020B0604020202020204" pitchFamily="34" charset="0"/>
                <a:cs typeface="Arial" panose="020B0604020202020204" pitchFamily="34" charset="0"/>
              </a:rPr>
              <a:t>ً</a:t>
            </a:r>
            <a:r>
              <a:rPr lang="ar-SA" sz="3600" b="1" dirty="0">
                <a:solidFill>
                  <a:srgbClr val="FFFFFF"/>
                </a:solidFill>
                <a:latin typeface="Arial" panose="020B0604020202020204" pitchFamily="34" charset="0"/>
                <a:cs typeface="Arial" panose="020B0604020202020204" pitchFamily="34" charset="0"/>
              </a:rPr>
              <a:t> ونهارا</a:t>
            </a:r>
            <a:r>
              <a:rPr lang="ar-JO" sz="3600" b="1" dirty="0">
                <a:solidFill>
                  <a:srgbClr val="FFFFFF"/>
                </a:solidFill>
                <a:latin typeface="Arial" panose="020B0604020202020204" pitchFamily="34" charset="0"/>
                <a:cs typeface="Arial" panose="020B0604020202020204" pitchFamily="34" charset="0"/>
              </a:rPr>
              <a:t>ً</a:t>
            </a:r>
            <a:r>
              <a:rPr lang="ar-SA" sz="3600" b="1" dirty="0">
                <a:solidFill>
                  <a:srgbClr val="FFFFFF"/>
                </a:solidFill>
                <a:latin typeface="Arial" panose="020B0604020202020204" pitchFamily="34" charset="0"/>
                <a:cs typeface="Arial" panose="020B0604020202020204" pitchFamily="34" charset="0"/>
              </a:rPr>
              <a:t>، لم أفتر عن أن أنذر بدموع كل واحد</a:t>
            </a:r>
            <a:r>
              <a:rPr lang="ar-JO" sz="3600" b="1" dirty="0">
                <a:solidFill>
                  <a:srgbClr val="FFFFFF"/>
                </a:solidFill>
                <a:latin typeface="Arial" panose="020B0604020202020204" pitchFamily="34" charset="0"/>
                <a:cs typeface="Arial" panose="020B0604020202020204" pitchFamily="34" charset="0"/>
              </a:rPr>
              <a:t> 32 </a:t>
            </a:r>
            <a:r>
              <a:rPr lang="ar-SA" sz="3600" b="1" dirty="0">
                <a:solidFill>
                  <a:srgbClr val="FFFFFF"/>
                </a:solidFill>
                <a:latin typeface="Arial" panose="020B0604020202020204" pitchFamily="34" charset="0"/>
                <a:cs typeface="Arial" panose="020B0604020202020204" pitchFamily="34" charset="0"/>
              </a:rPr>
              <a:t>والآن أستودعكم يا إخوتي لله ولكلمة نعمته، القادرة أن تبنيكم وتعطيكم ميراثا مع جميع المقدسين. </a:t>
            </a:r>
          </a:p>
        </p:txBody>
      </p:sp>
    </p:spTree>
    <p:extLst>
      <p:ext uri="{BB962C8B-B14F-4D97-AF65-F5344CB8AC3E}">
        <p14:creationId xmlns:p14="http://schemas.microsoft.com/office/powerpoint/2010/main" val="13574603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defTabSz="457200" fontAlgn="auto">
              <a:spcBef>
                <a:spcPts val="0"/>
              </a:spcBef>
              <a:spcAft>
                <a:spcPts val="0"/>
              </a:spcAft>
              <a:defRPr/>
            </a:pPr>
            <a:r>
              <a:rPr lang="ar-SA" sz="3200" b="1" dirty="0">
                <a:solidFill>
                  <a:srgbClr val="FFFFFF"/>
                </a:solidFill>
                <a:latin typeface="Arial" panose="020B0604020202020204" pitchFamily="34" charset="0"/>
                <a:cs typeface="Arial" panose="020B0604020202020204" pitchFamily="34" charset="0"/>
              </a:rPr>
              <a:t>١بطرس ٥ : ١-٥</a:t>
            </a:r>
          </a:p>
          <a:p>
            <a:pPr lvl="0" algn="ctr" defTabSz="457200" fontAlgn="auto">
              <a:spcBef>
                <a:spcPts val="0"/>
              </a:spcBef>
              <a:spcAft>
                <a:spcPts val="0"/>
              </a:spcAft>
              <a:defRPr/>
            </a:pPr>
            <a:endParaRPr lang="en-US" sz="3200" b="1" dirty="0">
              <a:solidFill>
                <a:srgbClr val="FFFFFF"/>
              </a:solidFill>
              <a:latin typeface="Arial" panose="020B0604020202020204" pitchFamily="34" charset="0"/>
            </a:endParaRPr>
          </a:p>
          <a:p>
            <a:pPr lvl="0" algn="ctr" defTabSz="457200" fontAlgn="auto">
              <a:spcBef>
                <a:spcPts val="0"/>
              </a:spcBef>
              <a:spcAft>
                <a:spcPts val="0"/>
              </a:spcAft>
              <a:defRPr/>
            </a:pPr>
            <a:r>
              <a:rPr lang="ar-SA" sz="3200" b="1" dirty="0">
                <a:solidFill>
                  <a:srgbClr val="FFFFFF"/>
                </a:solidFill>
                <a:latin typeface="Arial" panose="020B0604020202020204" pitchFamily="34" charset="0"/>
                <a:cs typeface="Arial" panose="020B0604020202020204" pitchFamily="34" charset="0"/>
              </a:rPr>
              <a:t>1 أطلب إلى الشيوخ الذين بينكم، أنا الشيخ رفيقهم، والشاهد لآلام المسيح، وشريك المجد العتيد أن يعلن</a:t>
            </a:r>
            <a:r>
              <a:rPr lang="ar-JO" sz="3200" b="1" dirty="0">
                <a:solidFill>
                  <a:srgbClr val="FFFFFF"/>
                </a:solidFill>
                <a:latin typeface="Arial" panose="020B0604020202020204" pitchFamily="34" charset="0"/>
                <a:cs typeface="Arial" panose="020B0604020202020204" pitchFamily="34" charset="0"/>
              </a:rPr>
              <a:t> 2 </a:t>
            </a:r>
            <a:r>
              <a:rPr lang="ar-SA" sz="3200" b="1" dirty="0">
                <a:solidFill>
                  <a:srgbClr val="FFFFFF"/>
                </a:solidFill>
                <a:latin typeface="Arial" panose="020B0604020202020204" pitchFamily="34" charset="0"/>
                <a:cs typeface="Arial" panose="020B0604020202020204" pitchFamily="34" charset="0"/>
              </a:rPr>
              <a:t>ارعوا رعية الله التي بينكم نظارا</a:t>
            </a:r>
            <a:r>
              <a:rPr lang="ar-JO" sz="3200" b="1" dirty="0">
                <a:solidFill>
                  <a:srgbClr val="FFFFFF"/>
                </a:solidFill>
                <a:latin typeface="Arial" panose="020B0604020202020204" pitchFamily="34" charset="0"/>
                <a:cs typeface="Arial" panose="020B0604020202020204" pitchFamily="34" charset="0"/>
              </a:rPr>
              <a:t>ً</a:t>
            </a:r>
            <a:r>
              <a:rPr lang="ar-SA" sz="3200" b="1" dirty="0">
                <a:solidFill>
                  <a:srgbClr val="FFFFFF"/>
                </a:solidFill>
                <a:latin typeface="Arial" panose="020B0604020202020204" pitchFamily="34" charset="0"/>
                <a:cs typeface="Arial" panose="020B0604020202020204" pitchFamily="34" charset="0"/>
              </a:rPr>
              <a:t>، لا عن اضطرار بل بال</a:t>
            </a:r>
            <a:r>
              <a:rPr lang="ar-JO" sz="3200" b="1" dirty="0">
                <a:solidFill>
                  <a:srgbClr val="FFFFFF"/>
                </a:solidFill>
                <a:latin typeface="Arial" panose="020B0604020202020204" pitchFamily="34" charset="0"/>
                <a:cs typeface="Arial" panose="020B0604020202020204" pitchFamily="34" charset="0"/>
              </a:rPr>
              <a:t>إ</a:t>
            </a:r>
            <a:r>
              <a:rPr lang="ar-SA" sz="3200" b="1" dirty="0">
                <a:solidFill>
                  <a:srgbClr val="FFFFFF"/>
                </a:solidFill>
                <a:latin typeface="Arial" panose="020B0604020202020204" pitchFamily="34" charset="0"/>
                <a:cs typeface="Arial" panose="020B0604020202020204" pitchFamily="34" charset="0"/>
              </a:rPr>
              <a:t>ختيار، ولا لربح قبيح بل بنشاط،</a:t>
            </a:r>
          </a:p>
          <a:p>
            <a:pPr lvl="0" algn="ctr" defTabSz="457200" fontAlgn="auto">
              <a:spcBef>
                <a:spcPts val="0"/>
              </a:spcBef>
              <a:spcAft>
                <a:spcPts val="0"/>
              </a:spcAft>
              <a:defRPr/>
            </a:pPr>
            <a:r>
              <a:rPr lang="ar-SA" sz="3200" b="1" dirty="0">
                <a:solidFill>
                  <a:srgbClr val="FFFFFF"/>
                </a:solidFill>
                <a:latin typeface="Arial" panose="020B0604020202020204" pitchFamily="34" charset="0"/>
                <a:cs typeface="Arial" panose="020B0604020202020204" pitchFamily="34" charset="0"/>
              </a:rPr>
              <a:t>3 ولا كمن يسود على الأنصبة، بل صائرين أمثلة للرعية</a:t>
            </a:r>
            <a:r>
              <a:rPr lang="ar-JO" sz="3200" b="1" dirty="0">
                <a:solidFill>
                  <a:srgbClr val="FFFFFF"/>
                </a:solidFill>
                <a:latin typeface="Arial" panose="020B0604020202020204" pitchFamily="34" charset="0"/>
                <a:cs typeface="Arial" panose="020B0604020202020204" pitchFamily="34" charset="0"/>
              </a:rPr>
              <a:t> 4 </a:t>
            </a:r>
            <a:r>
              <a:rPr lang="ar-SA" sz="3200" b="1" dirty="0">
                <a:solidFill>
                  <a:srgbClr val="FFFFFF"/>
                </a:solidFill>
                <a:latin typeface="Arial" panose="020B0604020202020204" pitchFamily="34" charset="0"/>
                <a:cs typeface="Arial" panose="020B0604020202020204" pitchFamily="34" charset="0"/>
              </a:rPr>
              <a:t>ومتى ظهر رئيس الرعاة تنالون إكليل المجد الذي لا يبلى</a:t>
            </a:r>
            <a:r>
              <a:rPr lang="ar-JO" sz="3200" b="1" dirty="0">
                <a:solidFill>
                  <a:srgbClr val="FFFFFF"/>
                </a:solidFill>
                <a:latin typeface="Arial" panose="020B0604020202020204" pitchFamily="34" charset="0"/>
                <a:cs typeface="Arial" panose="020B0604020202020204" pitchFamily="34" charset="0"/>
              </a:rPr>
              <a:t> 5 </a:t>
            </a:r>
            <a:r>
              <a:rPr lang="ar-SA" sz="3200" b="1" dirty="0">
                <a:solidFill>
                  <a:srgbClr val="FFFFFF"/>
                </a:solidFill>
                <a:latin typeface="Arial" panose="020B0604020202020204" pitchFamily="34" charset="0"/>
                <a:cs typeface="Arial" panose="020B0604020202020204" pitchFamily="34" charset="0"/>
              </a:rPr>
              <a:t>كذلك أيها الأحداث اخضعوا للشيوخ، وكونوا جميعا خاضعين بعضكم لبعض، وتسربلوا بالتواضع، لأن: الله يقاوم المستكبرين، وأما المتواضعون فيعطيهم نعمة.</a:t>
            </a:r>
          </a:p>
        </p:txBody>
      </p:sp>
    </p:spTree>
    <p:extLst>
      <p:ext uri="{BB962C8B-B14F-4D97-AF65-F5344CB8AC3E}">
        <p14:creationId xmlns:p14="http://schemas.microsoft.com/office/powerpoint/2010/main" val="2726636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27384"/>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FEA1808-30B3-4793-9395-9E8605E98E41}"/>
              </a:ext>
            </a:extLst>
          </p:cNvPr>
          <p:cNvSpPr/>
          <p:nvPr/>
        </p:nvSpPr>
        <p:spPr>
          <a:xfrm>
            <a:off x="0" y="1237273"/>
            <a:ext cx="9143997" cy="1146211"/>
          </a:xfrm>
          <a:prstGeom prst="rect">
            <a:avLst/>
          </a:prstGeom>
        </p:spPr>
        <p:txBody>
          <a:bodyPr wrap="square">
            <a:spAutoFit/>
          </a:bodyPr>
          <a:lstStyle/>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Presbuteros = </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شخص كبير في السن/ شخص حكيم</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0" algn="ctr" defTabSz="457200" rtl="0" eaLnBrk="1" fontAlgn="auto" latinLnBrk="0" hangingPunct="1">
              <a:lnSpc>
                <a:spcPct val="107000"/>
              </a:lnSpc>
              <a:spcBef>
                <a:spcPts val="0"/>
              </a:spcBef>
              <a:spcAft>
                <a:spcPts val="80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Episkopos = </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ناظر، مدير، مشرف</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71DC2DC-4689-4EB0-B493-20C79FD48BD7}"/>
              </a:ext>
            </a:extLst>
          </p:cNvPr>
          <p:cNvSpPr/>
          <p:nvPr/>
        </p:nvSpPr>
        <p:spPr>
          <a:xfrm>
            <a:off x="-1" y="231311"/>
            <a:ext cx="9143999" cy="655179"/>
          </a:xfrm>
          <a:prstGeom prst="rect">
            <a:avLst/>
          </a:prstGeom>
        </p:spPr>
        <p:txBody>
          <a:bodyPr wrap="square">
            <a:spAutoFit/>
          </a:bodyPr>
          <a:lstStyle/>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قادة الكنيسة</a:t>
            </a:r>
            <a:endParaRPr kumimoji="0" lang="en-US" sz="32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55922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4FAEC-9C62-782A-5B94-8F3BA5070FE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3B9E7EF-5409-01D5-7AD2-2239A5F35284}"/>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2FF7BA79-17D3-DAEC-112C-9527398B6873}"/>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02A25596-7558-8FA3-CF2F-FD3F3EE57078}"/>
              </a:ext>
            </a:extLst>
          </p:cNvPr>
          <p:cNvSpPr txBox="1"/>
          <p:nvPr/>
        </p:nvSpPr>
        <p:spPr>
          <a:xfrm flipH="1">
            <a:off x="119242" y="511856"/>
            <a:ext cx="6118623"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Arial" panose="020B0604020202020204" pitchFamily="34" charset="0"/>
              </a:rPr>
              <a:t>الكنائس الصحية تؤهل قادة أتقياء</a:t>
            </a:r>
            <a:endParaRPr kumimoji="0" lang="en-US" sz="32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endParaRPr>
          </a:p>
        </p:txBody>
      </p:sp>
      <p:sp>
        <p:nvSpPr>
          <p:cNvPr id="7" name="Rectangle 6">
            <a:extLst>
              <a:ext uri="{FF2B5EF4-FFF2-40B4-BE49-F238E27FC236}">
                <a16:creationId xmlns:a16="http://schemas.microsoft.com/office/drawing/2014/main" id="{895B0C6E-3893-B6A4-22CD-38D2F57A72AA}"/>
              </a:ext>
            </a:extLst>
          </p:cNvPr>
          <p:cNvSpPr/>
          <p:nvPr/>
        </p:nvSpPr>
        <p:spPr>
          <a:xfrm>
            <a:off x="285749" y="2819400"/>
            <a:ext cx="8277225" cy="669094"/>
          </a:xfrm>
          <a:prstGeom prst="rect">
            <a:avLst/>
          </a:prstGeom>
          <a:solidFill>
            <a:schemeClr val="bg1"/>
          </a:solidFill>
        </p:spPr>
        <p:txBody>
          <a:bodyPr wrap="square">
            <a:spAutoFit/>
          </a:bodyPr>
          <a:lstStyle/>
          <a:p>
            <a:pPr marL="0" marR="0" lvl="0" indent="0" algn="r" defTabSz="457200" rtl="0" eaLnBrk="1" fontAlgn="auto" latinLnBrk="0" hangingPunct="1">
              <a:lnSpc>
                <a:spcPct val="150000"/>
              </a:lnSpc>
              <a:spcBef>
                <a:spcPts val="0"/>
              </a:spcBef>
              <a:spcAft>
                <a:spcPts val="563"/>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القادة الأتقياء يقوون الكنيسة</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Text Box 2">
            <a:extLst>
              <a:ext uri="{FF2B5EF4-FFF2-40B4-BE49-F238E27FC236}">
                <a16:creationId xmlns:a16="http://schemas.microsoft.com/office/drawing/2014/main" id="{3F76136C-4311-EA4B-0C06-3A8D3B127A31}"/>
              </a:ext>
            </a:extLst>
          </p:cNvPr>
          <p:cNvSpPr txBox="1">
            <a:spLocks noChangeArrowheads="1"/>
          </p:cNvSpPr>
          <p:nvPr/>
        </p:nvSpPr>
        <p:spPr bwMode="auto">
          <a:xfrm>
            <a:off x="1233362" y="1672025"/>
            <a:ext cx="3891214" cy="532211"/>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1: 5-9</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2F79DC7-4A74-2C98-201B-19BD2F8DB4A9}"/>
              </a:ext>
            </a:extLst>
          </p:cNvPr>
          <p:cNvSpPr/>
          <p:nvPr/>
        </p:nvSpPr>
        <p:spPr>
          <a:xfrm>
            <a:off x="295275" y="3764867"/>
            <a:ext cx="8262937"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b="1" dirty="0">
                <a:solidFill>
                  <a:prstClr val="black"/>
                </a:solidFill>
                <a:latin typeface="Arial" panose="020B0604020202020204" pitchFamily="34" charset="0"/>
                <a:ea typeface="+mn-ea"/>
                <a:cs typeface="Arial" panose="020B0604020202020204" pitchFamily="34" charset="0"/>
              </a:rPr>
              <a:t>القادة الأتقياء يضعون معياراً للحياة المتغيرة (ع 6-9)</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05827A21-DB75-895D-12AD-F43083CDFC27}"/>
              </a:ext>
            </a:extLst>
          </p:cNvPr>
          <p:cNvSpPr/>
          <p:nvPr/>
        </p:nvSpPr>
        <p:spPr>
          <a:xfrm>
            <a:off x="611561" y="4451746"/>
            <a:ext cx="7946651" cy="467629"/>
          </a:xfrm>
          <a:prstGeom prst="rect">
            <a:avLst/>
          </a:prstGeom>
        </p:spPr>
        <p:txBody>
          <a:bodyPr wrap="square">
            <a:spAutoFit/>
          </a:bodyPr>
          <a:lstStyle/>
          <a:p>
            <a:pPr marL="342900" marR="0" lvl="0" indent="-342900" algn="r" defTabSz="4572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معيار الحياة في البيت (6)</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DA11DA1-AF7B-72DC-B8D5-A1232F484DB9}"/>
              </a:ext>
            </a:extLst>
          </p:cNvPr>
          <p:cNvSpPr/>
          <p:nvPr/>
        </p:nvSpPr>
        <p:spPr>
          <a:xfrm>
            <a:off x="618705" y="5023637"/>
            <a:ext cx="7946652" cy="467629"/>
          </a:xfrm>
          <a:prstGeom prst="rect">
            <a:avLst/>
          </a:prstGeom>
        </p:spPr>
        <p:txBody>
          <a:bodyPr wrap="square">
            <a:spAutoFit/>
          </a:bodyPr>
          <a:lstStyle/>
          <a:p>
            <a:pPr marL="342900" marR="0" lvl="0" indent="-342900" algn="r" defTabSz="4572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معيار الحياة العامة (7-8)</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84805797"/>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0"/>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 Box 2">
            <a:extLst>
              <a:ext uri="{FF2B5EF4-FFF2-40B4-BE49-F238E27FC236}">
                <a16:creationId xmlns:a16="http://schemas.microsoft.com/office/drawing/2014/main" id="{2151A69E-4C8B-4E1C-84E7-7A768D747EC4}"/>
              </a:ext>
            </a:extLst>
          </p:cNvPr>
          <p:cNvSpPr txBox="1">
            <a:spLocks noChangeArrowheads="1"/>
          </p:cNvSpPr>
          <p:nvPr/>
        </p:nvSpPr>
        <p:spPr bwMode="auto">
          <a:xfrm>
            <a:off x="107504" y="260648"/>
            <a:ext cx="4352536" cy="335887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ليس هكذا</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معجب بنفسه</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غضوب</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مدمن للخمر</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ضراب</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طامع في الربح القبيح</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8" name="Text Box 2">
            <a:extLst>
              <a:ext uri="{FF2B5EF4-FFF2-40B4-BE49-F238E27FC236}">
                <a16:creationId xmlns:a16="http://schemas.microsoft.com/office/drawing/2014/main" id="{42EAB7BA-2BC8-4331-9E02-991EDA461451}"/>
              </a:ext>
            </a:extLst>
          </p:cNvPr>
          <p:cNvSpPr txBox="1">
            <a:spLocks noChangeArrowheads="1"/>
          </p:cNvSpPr>
          <p:nvPr/>
        </p:nvSpPr>
        <p:spPr bwMode="auto">
          <a:xfrm>
            <a:off x="4611952" y="260648"/>
            <a:ext cx="4352536" cy="349247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بل هكذا</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مضيف للغرباء</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محب للخير</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متعقل</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بار</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ورع</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ضابط لنفسه</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891791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2F0C3-792D-87AB-853B-D326F7EE9D0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067D03D-C8A5-2143-BF57-0774250504D7}"/>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5F9F33E4-895B-33A9-64E0-3CDDA2061FFB}"/>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87446434-874A-C961-3AD0-BEA5E1ADFA7C}"/>
              </a:ext>
            </a:extLst>
          </p:cNvPr>
          <p:cNvSpPr txBox="1"/>
          <p:nvPr/>
        </p:nvSpPr>
        <p:spPr>
          <a:xfrm flipH="1">
            <a:off x="119242" y="511856"/>
            <a:ext cx="6118623"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Arial" panose="020B0604020202020204" pitchFamily="34" charset="0"/>
              </a:rPr>
              <a:t>الكنائس الصحية تؤهل قادة أتقياء</a:t>
            </a:r>
            <a:endParaRPr kumimoji="0" lang="en-US" sz="32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endParaRPr>
          </a:p>
        </p:txBody>
      </p:sp>
      <p:sp>
        <p:nvSpPr>
          <p:cNvPr id="7" name="Rectangle 6">
            <a:extLst>
              <a:ext uri="{FF2B5EF4-FFF2-40B4-BE49-F238E27FC236}">
                <a16:creationId xmlns:a16="http://schemas.microsoft.com/office/drawing/2014/main" id="{3BBDCA01-4D63-3C88-6F46-4578B90C3C70}"/>
              </a:ext>
            </a:extLst>
          </p:cNvPr>
          <p:cNvSpPr/>
          <p:nvPr/>
        </p:nvSpPr>
        <p:spPr>
          <a:xfrm>
            <a:off x="285749" y="2819400"/>
            <a:ext cx="8277225" cy="669094"/>
          </a:xfrm>
          <a:prstGeom prst="rect">
            <a:avLst/>
          </a:prstGeom>
          <a:solidFill>
            <a:schemeClr val="bg1"/>
          </a:solidFill>
        </p:spPr>
        <p:txBody>
          <a:bodyPr wrap="square">
            <a:spAutoFit/>
          </a:bodyPr>
          <a:lstStyle/>
          <a:p>
            <a:pPr marL="0" marR="0" lvl="0" indent="0" algn="r" defTabSz="457200" rtl="0" eaLnBrk="1" fontAlgn="auto" latinLnBrk="0" hangingPunct="1">
              <a:lnSpc>
                <a:spcPct val="150000"/>
              </a:lnSpc>
              <a:spcBef>
                <a:spcPts val="0"/>
              </a:spcBef>
              <a:spcAft>
                <a:spcPts val="563"/>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القادة الأتقياء يقوون الكنيسة</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Text Box 2">
            <a:extLst>
              <a:ext uri="{FF2B5EF4-FFF2-40B4-BE49-F238E27FC236}">
                <a16:creationId xmlns:a16="http://schemas.microsoft.com/office/drawing/2014/main" id="{287C2A72-C425-0AD6-6E2A-0C9CD09DD2CA}"/>
              </a:ext>
            </a:extLst>
          </p:cNvPr>
          <p:cNvSpPr txBox="1">
            <a:spLocks noChangeArrowheads="1"/>
          </p:cNvSpPr>
          <p:nvPr/>
        </p:nvSpPr>
        <p:spPr bwMode="auto">
          <a:xfrm>
            <a:off x="1233362" y="1672025"/>
            <a:ext cx="3891214" cy="532211"/>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1: 5-9</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E5D03F8-9839-1E25-4DF7-C760A33C7B1A}"/>
              </a:ext>
            </a:extLst>
          </p:cNvPr>
          <p:cNvSpPr/>
          <p:nvPr/>
        </p:nvSpPr>
        <p:spPr>
          <a:xfrm>
            <a:off x="295275" y="3764867"/>
            <a:ext cx="8262937"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القادة الأتقياء يضعون معياراً للحياة المتغيرة (ع 6-9)</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C8113848-3900-9EAD-6647-8967638F3AB6}"/>
              </a:ext>
            </a:extLst>
          </p:cNvPr>
          <p:cNvSpPr/>
          <p:nvPr/>
        </p:nvSpPr>
        <p:spPr>
          <a:xfrm>
            <a:off x="611561" y="4451746"/>
            <a:ext cx="7946651" cy="467629"/>
          </a:xfrm>
          <a:prstGeom prst="rect">
            <a:avLst/>
          </a:prstGeom>
        </p:spPr>
        <p:txBody>
          <a:bodyPr wrap="square">
            <a:spAutoFit/>
          </a:bodyPr>
          <a:lstStyle/>
          <a:p>
            <a:pPr marL="342900" marR="0" lvl="0" indent="-342900" algn="r" defTabSz="4572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معيار الحياة في البيت (6)</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B9CF6BB-1BEC-398A-C37D-585043FB76BF}"/>
              </a:ext>
            </a:extLst>
          </p:cNvPr>
          <p:cNvSpPr/>
          <p:nvPr/>
        </p:nvSpPr>
        <p:spPr>
          <a:xfrm>
            <a:off x="618705" y="5023637"/>
            <a:ext cx="7946652" cy="467629"/>
          </a:xfrm>
          <a:prstGeom prst="rect">
            <a:avLst/>
          </a:prstGeom>
        </p:spPr>
        <p:txBody>
          <a:bodyPr wrap="square">
            <a:spAutoFit/>
          </a:bodyPr>
          <a:lstStyle/>
          <a:p>
            <a:pPr marL="342900" marR="0" lvl="0" indent="-342900" algn="r" defTabSz="4572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معيار الحياة العامة (7-8)</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5B3F1CA-F72F-40A5-47A6-9FDC052AD1C7}"/>
              </a:ext>
            </a:extLst>
          </p:cNvPr>
          <p:cNvSpPr/>
          <p:nvPr/>
        </p:nvSpPr>
        <p:spPr>
          <a:xfrm>
            <a:off x="-7144" y="5491267"/>
            <a:ext cx="8572501" cy="467629"/>
          </a:xfrm>
          <a:prstGeom prst="rect">
            <a:avLst/>
          </a:prstGeom>
        </p:spPr>
        <p:txBody>
          <a:bodyPr wrap="square">
            <a:spAutoFit/>
          </a:bodyPr>
          <a:lstStyle/>
          <a:p>
            <a:pPr marL="342900" marR="0" lvl="0" indent="-342900" algn="r" defTabSz="4572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معيار للتعليم والعقيدة (9)</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40236037"/>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B0F7A8-FEF8-BD44-840F-FEEB35E542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74647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lang="ar-JO" sz="3600" baseline="0" dirty="0">
                <a:latin typeface="Arial" panose="020B0604020202020204" pitchFamily="34" charset="0"/>
                <a:cs typeface="Arial" panose="020B0604020202020204" pitchFamily="34" charset="0"/>
              </a:rPr>
              <a:t>تيطس 1: 10-16</a:t>
            </a:r>
            <a:endParaRPr kumimoji="0" lang="en-GB"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485191" y="1929618"/>
            <a:ext cx="8322907" cy="830997"/>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ctr" defTabSz="457177">
              <a:defRPr sz="3200" b="1">
                <a:latin typeface="Arial"/>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sz="4800" dirty="0">
                <a:latin typeface="Arial" panose="020B0604020202020204" pitchFamily="34" charset="0"/>
                <a:cs typeface="Arial" panose="020B0604020202020204" pitchFamily="34" charset="0"/>
              </a:rPr>
              <a:t>قراءة الكتاب المقدس</a:t>
            </a:r>
            <a:endParaRPr lang="en-GB"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283842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icrosoft Sans Serif" panose="020B0604020202020204" pitchFamily="34" charset="0"/>
                <a:cs typeface="Arial" panose="020B0604020202020204" pitchFamily="34" charset="0"/>
              </a:rPr>
              <a:t>باري هدلستون، الكتاب المقدس الدراسي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icrosoft Sans Serif" panose="020B0604020202020204" pitchFamily="34" charset="0"/>
              <a:cs typeface="Arial" panose="020B0604020202020204" pitchFamily="34" charset="0"/>
            </a:endParaRPr>
          </a:p>
        </p:txBody>
      </p:sp>
      <p:sp>
        <p:nvSpPr>
          <p:cNvPr id="5" name="Text Box 6"/>
          <p:cNvSpPr txBox="1">
            <a:spLocks noChangeArrowheads="1"/>
          </p:cNvSpPr>
          <p:nvPr/>
        </p:nvSpPr>
        <p:spPr bwMode="auto">
          <a:xfrm>
            <a:off x="0" y="72847"/>
            <a:ext cx="392905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العقيدة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icrosoft Sans Serif" panose="020B0604020202020204" pitchFamily="34" charset="0"/>
                <a:cs typeface="Arial" panose="020B0604020202020204" pitchFamily="34" charset="0"/>
              </a:rPr>
              <a:t>السليمة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تسكت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icrosoft Sans Serif" panose="020B0604020202020204" pitchFamily="34" charset="0"/>
                <a:cs typeface="Arial" panose="020B0604020202020204" pitchFamily="34" charset="0"/>
              </a:rPr>
              <a:t>الخطأ</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icrosoft Sans Serif" panose="020B0604020202020204" pitchFamily="34" charset="0"/>
                <a:cs typeface="Arial" panose="020B0604020202020204" pitchFamily="34" charset="0"/>
              </a:rPr>
              <a:t>الحياة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icrosoft Sans Serif" panose="020B0604020202020204" pitchFamily="34" charset="0"/>
                <a:cs typeface="Arial" panose="020B0604020202020204" pitchFamily="34" charset="0"/>
              </a:rPr>
              <a:t>المنظمة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بحسب العقيدة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لا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icrosoft Sans Serif" panose="020B0604020202020204" pitchFamily="34" charset="0"/>
                <a:cs typeface="Arial" panose="020B0604020202020204" pitchFamily="34" charset="0"/>
              </a:rPr>
              <a:t>تنبذ</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icrosoft Sans Serif" panose="020B0604020202020204" pitchFamily="34" charset="0"/>
                <a:cs typeface="Arial" panose="020B0604020202020204" pitchFamily="34" charset="0"/>
              </a:rPr>
              <a:t>الأعمال</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icrosoft Sans Serif" panose="020B0604020202020204" pitchFamily="34" charset="0"/>
                <a:cs typeface="Arial" panose="020B0604020202020204" pitchFamily="34" charset="0"/>
              </a:rPr>
              <a:t>الصالحة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ar-JO" sz="8000" kern="1200" dirty="0">
                <a:solidFill>
                  <a:srgbClr val="070000"/>
                </a:solidFill>
                <a:ea typeface="ＭＳ Ｐゴシック"/>
                <a:cs typeface="Arial" panose="020B0604020202020204" pitchFamily="34" charset="0"/>
              </a:rPr>
              <a:t>تيطس</a:t>
            </a:r>
            <a:endParaRPr lang="en-US" sz="4800" kern="1200" dirty="0">
              <a:solidFill>
                <a:srgbClr val="070000"/>
              </a:solidFill>
              <a:ea typeface="ＭＳ Ｐゴシック"/>
              <a:cs typeface="Arial" panose="020B0604020202020204" pitchFamily="34" charset="0"/>
            </a:endParaRPr>
          </a:p>
        </p:txBody>
      </p:sp>
    </p:spTree>
    <p:extLst>
      <p:ext uri="{BB962C8B-B14F-4D97-AF65-F5344CB8AC3E}">
        <p14:creationId xmlns:p14="http://schemas.microsoft.com/office/powerpoint/2010/main" val="366908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0DCA91-216A-9744-BCF8-BB9822CBA1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تيطس 1: 10-11</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12578" y="914359"/>
            <a:ext cx="9139942" cy="156966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 فإنه يوجد كثيرون متمردين يتكلمون بالباطل، ويخدعون العقول، ولا سيما الذين من الختان</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11 </a:t>
            </a:r>
            <a:r>
              <a:rPr kumimoji="0" lang="ar-SA"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الذين يجب سد أفواههم، فإنهم يقلبون بيوتا</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ar-SA"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بجملتها، معلمين ما لا يجب، من أجل الربح القبيح.</a:t>
            </a:r>
            <a:endParaRPr kumimoji="0" lang="en-SG"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29810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D9EC2D-F917-404A-A336-C27B599E01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تيطس 1: 12-13</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 y="1090376"/>
            <a:ext cx="9139942" cy="156966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 قال واحد منهم وهو نبي لهم خاص: الكريتيون دائماً كذابون. وحوش رديّة بطون بطالة 13 هذه الشهادة صادقة. فلهذا السبب وبخهم بصرامة لكي يكونوا أصحاء في الإيمان</a:t>
            </a:r>
            <a:endParaRPr kumimoji="0" lang="en-SG"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4650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2D4FCE-F117-9245-91CD-C5039BD867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تيطس 1: 14-15</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 y="808392"/>
            <a:ext cx="9139942" cy="156966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 لا يصغون إلى خرافات يهودية، ووصايا أناس مرتدين عن الحق.</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 كل شيء طاهر للطاهرين، وأما للنجسين وغير المؤمنين فليس شيء طاهرا</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ar-SA"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بل قد تنجس ذهنهم أيضا</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ar-SA"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وضميرهم.</a:t>
            </a:r>
            <a:endParaRPr kumimoji="0" lang="en-SG"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60169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BB427-F2F1-2242-89F9-B276C3D5AE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تيطس 1: 16</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 y="1254710"/>
            <a:ext cx="9139942" cy="107721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 يعترفون بأنهم يعرفون الله، ولكنهم بالأعمال ينكرونه، إذ هم رجسون غير طائعين، ومن جهة كل عمل صالح مرفوضون.</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26552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a:extLst>
            <a:ext uri="{FF2B5EF4-FFF2-40B4-BE49-F238E27FC236}">
              <a16:creationId xmlns:a16="http://schemas.microsoft.com/office/drawing/2014/main" id="{D8581CFA-0119-4258-64E3-E9194804F1E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B5F4E99-C06E-06C4-FAB7-220346E7332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4C1C4FCF-0DB4-0ED1-7BD2-52F1E0A42790}"/>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AACFA20B-97EB-8878-9C09-2A6CDC69FFB6}"/>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تزيين الإنجيل</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2E5E6D5-3945-3A48-A793-3730390B5794}"/>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بناء كنائس صحية تظهر قوة الله</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6284B9CC-7CDA-D906-5AC7-8ADBC8E6C628}"/>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دراسات في تيطس</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BD7A57A-3026-5CAF-AD9C-90AFFBC8232B}"/>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 لينغ على تيطس 1: 10-16</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4178956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81AC37-7DB7-4696-B110-BAA21D3D753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9050F2A-34E3-420A-8253-3C019AA6255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73048"/>
            <a:ext cx="9144000" cy="6096000"/>
          </a:xfrm>
          <a:prstGeom prst="rect">
            <a:avLst/>
          </a:prstGeom>
        </p:spPr>
      </p:pic>
      <p:sp>
        <p:nvSpPr>
          <p:cNvPr id="5" name="TextBox 4">
            <a:extLst>
              <a:ext uri="{FF2B5EF4-FFF2-40B4-BE49-F238E27FC236}">
                <a16:creationId xmlns:a16="http://schemas.microsoft.com/office/drawing/2014/main" id="{8A7038C8-F762-4442-AA5A-82D96B62C3F6}"/>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ما الخطأ في هذه الصورة؟</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733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1512688" y="0"/>
            <a:ext cx="6118623" cy="120032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prstClr val="black"/>
                </a:solidFill>
                <a:latin typeface="Arial" panose="020B0604020202020204" pitchFamily="34" charset="0"/>
                <a:ea typeface="+mn-ea"/>
                <a:cs typeface="Arial" panose="020B0604020202020204" pitchFamily="34" charset="0"/>
              </a:rPr>
              <a:t>تواجه الكنائس الصحية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العقيدة الخاطئة</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8320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كيف نواجه المعلمين الكذبة؟</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68FF39A3-B897-484B-A42B-59D201CBAB33}"/>
              </a:ext>
            </a:extLst>
          </p:cNvPr>
          <p:cNvSpPr/>
          <p:nvPr/>
        </p:nvSpPr>
        <p:spPr>
          <a:xfrm>
            <a:off x="-34464" y="924769"/>
            <a:ext cx="9178464"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نكشف عن السمات الشخصية الخاطئة للمعلمين الكذبة (ع 10)</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C62AFDA-A803-4726-8996-DEEF40D4367D}"/>
              </a:ext>
            </a:extLst>
          </p:cNvPr>
          <p:cNvSpPr/>
          <p:nvPr/>
        </p:nvSpPr>
        <p:spPr>
          <a:xfrm>
            <a:off x="-33138" y="1784836"/>
            <a:ext cx="9178464" cy="105670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نبعد الكنيسة بحذر عن المعلمين الكذبة </a:t>
            </a:r>
          </a:p>
          <a:p>
            <a:pPr marL="0" marR="0" lvl="0" indent="0" algn="ctr" defTabSz="457200" rtl="0" eaLnBrk="1" fontAlgn="auto" latinLnBrk="0" hangingPunct="1">
              <a:lnSpc>
                <a:spcPct val="100000"/>
              </a:lnSpc>
              <a:spcBef>
                <a:spcPts val="0"/>
              </a:spcBef>
              <a:spcAft>
                <a:spcPts val="75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(ع 11-13)</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ADC51E0-C32C-45D3-8E0D-51A296976150}"/>
              </a:ext>
            </a:extLst>
          </p:cNvPr>
          <p:cNvSpPr/>
          <p:nvPr/>
        </p:nvSpPr>
        <p:spPr>
          <a:xfrm>
            <a:off x="842836" y="3047590"/>
            <a:ext cx="7905627"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نوقف الدمار (11، 13أ)</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6B8F8EF-FC9F-4F4C-A18D-A5039CB5EFAD}"/>
              </a:ext>
            </a:extLst>
          </p:cNvPr>
          <p:cNvSpPr/>
          <p:nvPr/>
        </p:nvSpPr>
        <p:spPr>
          <a:xfrm>
            <a:off x="852116" y="3589604"/>
            <a:ext cx="7896348"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نعلن عادات الجسد الساقطة (12)</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74154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defTabSz="457200" fontAlgn="auto">
              <a:spcBef>
                <a:spcPts val="0"/>
              </a:spcBef>
              <a:spcAft>
                <a:spcPts val="0"/>
              </a:spcAft>
              <a:defRPr/>
            </a:pPr>
            <a:r>
              <a:rPr lang="ar-SA" sz="3600" b="1" dirty="0">
                <a:solidFill>
                  <a:srgbClr val="FFFFFF"/>
                </a:solidFill>
                <a:latin typeface="Arial" panose="020B0604020202020204" pitchFamily="34" charset="0"/>
                <a:cs typeface="Arial" panose="020B0604020202020204" pitchFamily="34" charset="0"/>
              </a:rPr>
              <a:t>فيلبي ١ : ٩-١٠</a:t>
            </a:r>
          </a:p>
          <a:p>
            <a:pPr lvl="0" algn="ctr" defTabSz="457200" fontAlgn="auto">
              <a:spcBef>
                <a:spcPts val="0"/>
              </a:spcBef>
              <a:spcAft>
                <a:spcPts val="0"/>
              </a:spcAft>
              <a:defRPr/>
            </a:pPr>
            <a:endParaRPr lang="en-US" sz="3600" b="1" dirty="0">
              <a:solidFill>
                <a:srgbClr val="FFFFFF"/>
              </a:solidFill>
              <a:latin typeface="Arial" panose="020B0604020202020204" pitchFamily="34" charset="0"/>
            </a:endParaRPr>
          </a:p>
          <a:p>
            <a:pPr lvl="0" algn="ctr" defTabSz="457200" fontAlgn="auto">
              <a:spcBef>
                <a:spcPts val="0"/>
              </a:spcBef>
              <a:spcAft>
                <a:spcPts val="0"/>
              </a:spcAft>
              <a:defRPr/>
            </a:pPr>
            <a:r>
              <a:rPr lang="ar-SA" sz="3600" b="1" dirty="0">
                <a:solidFill>
                  <a:srgbClr val="FFFFFF"/>
                </a:solidFill>
                <a:latin typeface="Arial" panose="020B0604020202020204" pitchFamily="34" charset="0"/>
                <a:cs typeface="Arial" panose="020B0604020202020204" pitchFamily="34" charset="0"/>
              </a:rPr>
              <a:t>9 وهذا أصليه: أن تزداد محبتكم أيضا</a:t>
            </a:r>
            <a:r>
              <a:rPr lang="ar-JO" sz="3600" b="1" dirty="0">
                <a:solidFill>
                  <a:srgbClr val="FFFFFF"/>
                </a:solidFill>
                <a:latin typeface="Arial" panose="020B0604020202020204" pitchFamily="34" charset="0"/>
                <a:cs typeface="Arial" panose="020B0604020202020204" pitchFamily="34" charset="0"/>
              </a:rPr>
              <a:t>ً</a:t>
            </a:r>
            <a:r>
              <a:rPr lang="ar-SA" sz="3600" b="1" dirty="0">
                <a:solidFill>
                  <a:srgbClr val="FFFFFF"/>
                </a:solidFill>
                <a:latin typeface="Arial" panose="020B0604020202020204" pitchFamily="34" charset="0"/>
                <a:cs typeface="Arial" panose="020B0604020202020204" pitchFamily="34" charset="0"/>
              </a:rPr>
              <a:t> أكثر فأكثر في المعرفة وفي كل فهم</a:t>
            </a:r>
            <a:r>
              <a:rPr lang="ar-JO" sz="3600" b="1" dirty="0">
                <a:solidFill>
                  <a:srgbClr val="FFFFFF"/>
                </a:solidFill>
                <a:latin typeface="Arial" panose="020B0604020202020204" pitchFamily="34" charset="0"/>
                <a:cs typeface="Arial" panose="020B0604020202020204" pitchFamily="34" charset="0"/>
              </a:rPr>
              <a:t> 10 </a:t>
            </a:r>
            <a:r>
              <a:rPr lang="ar-SA" sz="3600" b="1" dirty="0">
                <a:solidFill>
                  <a:srgbClr val="FFFFFF"/>
                </a:solidFill>
                <a:latin typeface="Arial" panose="020B0604020202020204" pitchFamily="34" charset="0"/>
                <a:cs typeface="Arial" panose="020B0604020202020204" pitchFamily="34" charset="0"/>
              </a:rPr>
              <a:t>حتى تميزوا الأمور المتخالفة، لكي تكونوا مخلصين وبلا عثرة إلى يوم المسيح</a:t>
            </a:r>
          </a:p>
        </p:txBody>
      </p:sp>
    </p:spTree>
    <p:extLst>
      <p:ext uri="{BB962C8B-B14F-4D97-AF65-F5344CB8AC3E}">
        <p14:creationId xmlns:p14="http://schemas.microsoft.com/office/powerpoint/2010/main" val="1571147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BAF0D-2FB8-C52E-F745-A0B56752052D}"/>
            </a:ext>
          </a:extLst>
        </p:cNvPr>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23D4C4AB-6E3A-E993-05C3-8DC21F5B71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A24F3C68-577E-762D-498F-D9579C5E95AA}"/>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نواجه المعلمين الكذبة؟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5F4A1E53-7C37-6AA4-BC08-1D3B99B2C0E9}"/>
              </a:ext>
            </a:extLst>
          </p:cNvPr>
          <p:cNvSpPr/>
          <p:nvPr/>
        </p:nvSpPr>
        <p:spPr>
          <a:xfrm>
            <a:off x="-34464" y="924769"/>
            <a:ext cx="9178464"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نكشف عن السمات الشخصية الخاطئة للمعلمين الكذبة (ع 10)</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6444074-9832-35F8-796D-126995A59D9C}"/>
              </a:ext>
            </a:extLst>
          </p:cNvPr>
          <p:cNvSpPr/>
          <p:nvPr/>
        </p:nvSpPr>
        <p:spPr>
          <a:xfrm>
            <a:off x="-33138" y="1784836"/>
            <a:ext cx="9178464" cy="105670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نبعد الكنيسة بحذر عن المعلمين الكذبة </a:t>
            </a: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(ع 11-13)</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C8F1E43-90A1-A91E-7D1B-59F69B10F003}"/>
              </a:ext>
            </a:extLst>
          </p:cNvPr>
          <p:cNvSpPr/>
          <p:nvPr/>
        </p:nvSpPr>
        <p:spPr>
          <a:xfrm>
            <a:off x="842836" y="3047590"/>
            <a:ext cx="7905627"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نوقف الدمار (11، 13أ)</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F8119C5-C0C9-1B9C-3344-47BA91948948}"/>
              </a:ext>
            </a:extLst>
          </p:cNvPr>
          <p:cNvSpPr/>
          <p:nvPr/>
        </p:nvSpPr>
        <p:spPr>
          <a:xfrm>
            <a:off x="852116" y="3589604"/>
            <a:ext cx="7896348"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نعلن عادات الجسد الساقطة (12)</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D4224FF-89B7-03EC-EBD9-BD9D65198698}"/>
              </a:ext>
            </a:extLst>
          </p:cNvPr>
          <p:cNvSpPr/>
          <p:nvPr/>
        </p:nvSpPr>
        <p:spPr>
          <a:xfrm>
            <a:off x="883919" y="4162106"/>
            <a:ext cx="7864543"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b="1" noProof="0" dirty="0">
                <a:solidFill>
                  <a:prstClr val="white"/>
                </a:solidFill>
                <a:latin typeface="Arial" panose="020B0604020202020204" pitchFamily="34" charset="0"/>
                <a:ea typeface="Calibri" panose="020F0502020204030204" pitchFamily="34" charset="0"/>
                <a:cs typeface="Arial" panose="020B0604020202020204" pitchFamily="34" charset="0"/>
              </a:rPr>
              <a:t>نعيد توجيه الناس إلى الحق (13ب)</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900595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259A91C-F96B-5145-9160-526D83A0CF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4704"/>
            <a:ext cx="9144000" cy="5233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2549446"/>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تيطس</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ea typeface="ＭＳ Ｐゴシック" charset="0"/>
              </a:rPr>
              <a:t>كن </a:t>
            </a:r>
            <a:r>
              <a:rPr lang="ar-JO" sz="8000" b="1" dirty="0">
                <a:effectLst>
                  <a:glow rad="127000">
                    <a:schemeClr val="tx1"/>
                  </a:glow>
                </a:effectLst>
                <a:ea typeface="Microsoft Sans Serif" panose="020B0604020202020204" pitchFamily="34" charset="0"/>
              </a:rPr>
              <a:t>صاحب سمعة حسنة</a:t>
            </a:r>
            <a:endParaRPr lang="en-US" sz="8000" b="1" dirty="0">
              <a:effectLst>
                <a:glow rad="127000">
                  <a:schemeClr val="tx1"/>
                </a:glow>
              </a:effectLst>
              <a:ea typeface="Microsoft Sans Serif" panose="020B0604020202020204" pitchFamily="34"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533382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6553E-77B9-9961-C88C-F92FCB976E37}"/>
            </a:ext>
          </a:extLst>
        </p:cNvPr>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2B4053F3-BC03-5944-F03B-A33DBEAF5D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BB8BAA62-2659-F629-8653-6EAC4B5791AE}"/>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نواجه المعلمين الكذبة؟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9EB1A5EC-17BE-3ADA-3E57-436FA7613F21}"/>
              </a:ext>
            </a:extLst>
          </p:cNvPr>
          <p:cNvSpPr/>
          <p:nvPr/>
        </p:nvSpPr>
        <p:spPr>
          <a:xfrm>
            <a:off x="-34464" y="924769"/>
            <a:ext cx="9178464"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نكشف عن السمات الشخصية الخاطئة للمعلمين الكذبة (ع 10)</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6211BEC-8BDE-E9A3-CA48-3E769213A793}"/>
              </a:ext>
            </a:extLst>
          </p:cNvPr>
          <p:cNvSpPr/>
          <p:nvPr/>
        </p:nvSpPr>
        <p:spPr>
          <a:xfrm>
            <a:off x="-33138" y="1784836"/>
            <a:ext cx="9178464" cy="105670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نبعد الكنيسة بحذر عن المعلمين الكذبة </a:t>
            </a: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(ع 11-13)</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7DB91E0-D514-9EAC-9B51-35FB149F85F1}"/>
              </a:ext>
            </a:extLst>
          </p:cNvPr>
          <p:cNvSpPr/>
          <p:nvPr/>
        </p:nvSpPr>
        <p:spPr>
          <a:xfrm>
            <a:off x="-33139" y="3061251"/>
            <a:ext cx="9177139"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ندرب الكنيسة على كشف العقيدة الخاطئة (ع 14-16) </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D5B3EE0-95FE-6163-F2FA-3689FC15851C}"/>
              </a:ext>
            </a:extLst>
          </p:cNvPr>
          <p:cNvSpPr/>
          <p:nvPr/>
        </p:nvSpPr>
        <p:spPr>
          <a:xfrm>
            <a:off x="683569" y="3804186"/>
            <a:ext cx="7920879"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هل مصدر سلطتهم هو حكمة بشرية أم اعلان إلهي؟ (14)</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1D0CC690-53A6-FC28-AD66-F4F044241259}"/>
              </a:ext>
            </a:extLst>
          </p:cNvPr>
          <p:cNvSpPr/>
          <p:nvPr/>
        </p:nvSpPr>
        <p:spPr>
          <a:xfrm>
            <a:off x="852115" y="4639176"/>
            <a:ext cx="7752333"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هل تركيزهم داخلي أم خارجي؟ (15)</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673765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defTabSz="457200" fontAlgn="auto">
              <a:spcBef>
                <a:spcPts val="0"/>
              </a:spcBef>
              <a:spcAft>
                <a:spcPts val="0"/>
              </a:spcAft>
              <a:defRPr/>
            </a:pPr>
            <a:r>
              <a:rPr lang="ar-SA" sz="2800" b="1" dirty="0">
                <a:solidFill>
                  <a:srgbClr val="FFFFFF"/>
                </a:solidFill>
                <a:latin typeface="Arial" panose="020B0604020202020204" pitchFamily="34" charset="0"/>
                <a:cs typeface="Arial" panose="020B0604020202020204" pitchFamily="34" charset="0"/>
              </a:rPr>
              <a:t>مرقس ٧ : ١٤-٢٣</a:t>
            </a:r>
          </a:p>
          <a:p>
            <a:pPr lvl="0" algn="ctr" defTabSz="457200" fontAlgn="auto">
              <a:spcBef>
                <a:spcPts val="0"/>
              </a:spcBef>
              <a:spcAft>
                <a:spcPts val="0"/>
              </a:spcAft>
              <a:defRPr/>
            </a:pPr>
            <a:endParaRPr lang="en-US" sz="2800" b="1" dirty="0">
              <a:solidFill>
                <a:srgbClr val="FFFFFF"/>
              </a:solidFill>
              <a:latin typeface="Arial" panose="020B0604020202020204" pitchFamily="34" charset="0"/>
            </a:endParaRPr>
          </a:p>
          <a:p>
            <a:pPr lvl="0" algn="ctr" defTabSz="457200" fontAlgn="auto">
              <a:spcBef>
                <a:spcPts val="0"/>
              </a:spcBef>
              <a:spcAft>
                <a:spcPts val="0"/>
              </a:spcAft>
              <a:defRPr/>
            </a:pPr>
            <a:r>
              <a:rPr lang="ar-SA" sz="2800" b="1" dirty="0">
                <a:solidFill>
                  <a:srgbClr val="FFFFFF"/>
                </a:solidFill>
                <a:latin typeface="Arial" panose="020B0604020202020204" pitchFamily="34" charset="0"/>
                <a:cs typeface="Arial" panose="020B0604020202020204" pitchFamily="34" charset="0"/>
              </a:rPr>
              <a:t>14 ثم دعا كل الجمع وقال لهم: اسمعوا مني كلكم وافهموا</a:t>
            </a:r>
            <a:r>
              <a:rPr lang="ar-JO" sz="2800" b="1" dirty="0">
                <a:solidFill>
                  <a:srgbClr val="FFFFFF"/>
                </a:solidFill>
                <a:latin typeface="Arial" panose="020B0604020202020204" pitchFamily="34" charset="0"/>
                <a:cs typeface="Arial" panose="020B0604020202020204" pitchFamily="34" charset="0"/>
              </a:rPr>
              <a:t> 15 </a:t>
            </a:r>
            <a:r>
              <a:rPr lang="ar-SA" sz="2800" b="1" dirty="0">
                <a:solidFill>
                  <a:srgbClr val="FFFFFF"/>
                </a:solidFill>
                <a:latin typeface="Arial" panose="020B0604020202020204" pitchFamily="34" charset="0"/>
                <a:cs typeface="Arial" panose="020B0604020202020204" pitchFamily="34" charset="0"/>
              </a:rPr>
              <a:t>ليس شيء من خارج الإنسان إذا دخل فيه يقدر أن ينجسه، لكن الأشياء التي تخرج منه هي التي تنجس الإنسان</a:t>
            </a:r>
            <a:r>
              <a:rPr lang="ar-JO" sz="2800" b="1" dirty="0">
                <a:solidFill>
                  <a:srgbClr val="FFFFFF"/>
                </a:solidFill>
                <a:latin typeface="Arial" panose="020B0604020202020204" pitchFamily="34" charset="0"/>
                <a:cs typeface="Arial" panose="020B0604020202020204" pitchFamily="34" charset="0"/>
              </a:rPr>
              <a:t> 16 </a:t>
            </a:r>
            <a:r>
              <a:rPr lang="ar-SA" sz="2800" b="1" dirty="0">
                <a:solidFill>
                  <a:srgbClr val="FFFFFF"/>
                </a:solidFill>
                <a:latin typeface="Arial" panose="020B0604020202020204" pitchFamily="34" charset="0"/>
                <a:cs typeface="Arial" panose="020B0604020202020204" pitchFamily="34" charset="0"/>
              </a:rPr>
              <a:t>إن كان لأحد أذنان للسمع، فليسمع</a:t>
            </a:r>
            <a:r>
              <a:rPr lang="ar-JO" sz="2800" b="1" dirty="0">
                <a:solidFill>
                  <a:srgbClr val="FFFFFF"/>
                </a:solidFill>
                <a:latin typeface="Arial" panose="020B0604020202020204" pitchFamily="34" charset="0"/>
                <a:cs typeface="Arial" panose="020B0604020202020204" pitchFamily="34" charset="0"/>
              </a:rPr>
              <a:t> 17 </a:t>
            </a:r>
            <a:r>
              <a:rPr lang="ar-SA" sz="2800" b="1" dirty="0">
                <a:solidFill>
                  <a:srgbClr val="FFFFFF"/>
                </a:solidFill>
                <a:latin typeface="Arial" panose="020B0604020202020204" pitchFamily="34" charset="0"/>
                <a:cs typeface="Arial" panose="020B0604020202020204" pitchFamily="34" charset="0"/>
              </a:rPr>
              <a:t>ولما دخل من عند الجمع إلى البيت، سأله تلاميذه عن المثل</a:t>
            </a:r>
            <a:r>
              <a:rPr lang="ar-JO" sz="2800" b="1" dirty="0">
                <a:solidFill>
                  <a:srgbClr val="FFFFFF"/>
                </a:solidFill>
                <a:latin typeface="Arial" panose="020B0604020202020204" pitchFamily="34" charset="0"/>
                <a:cs typeface="Arial" panose="020B0604020202020204" pitchFamily="34" charset="0"/>
              </a:rPr>
              <a:t> 18 </a:t>
            </a:r>
            <a:r>
              <a:rPr lang="ar-SA" sz="2800" b="1" dirty="0">
                <a:solidFill>
                  <a:srgbClr val="FFFFFF"/>
                </a:solidFill>
                <a:latin typeface="Arial" panose="020B0604020202020204" pitchFamily="34" charset="0"/>
                <a:cs typeface="Arial" panose="020B0604020202020204" pitchFamily="34" charset="0"/>
              </a:rPr>
              <a:t>فقال لهم: أفأنتم أيضا</a:t>
            </a:r>
            <a:r>
              <a:rPr lang="ar-JO" sz="2800" b="1" dirty="0">
                <a:solidFill>
                  <a:srgbClr val="FFFFFF"/>
                </a:solidFill>
                <a:latin typeface="Arial" panose="020B0604020202020204" pitchFamily="34" charset="0"/>
                <a:cs typeface="Arial" panose="020B0604020202020204" pitchFamily="34" charset="0"/>
              </a:rPr>
              <a:t>ً</a:t>
            </a:r>
            <a:r>
              <a:rPr lang="ar-SA" sz="2800" b="1" dirty="0">
                <a:solidFill>
                  <a:srgbClr val="FFFFFF"/>
                </a:solidFill>
                <a:latin typeface="Arial" panose="020B0604020202020204" pitchFamily="34" charset="0"/>
                <a:cs typeface="Arial" panose="020B0604020202020204" pitchFamily="34" charset="0"/>
              </a:rPr>
              <a:t> هكذا غير فاهمين؟ أما تفهمون أن كل ما يدخل الإنسان من خارج لا يقدر أن ينجسه،</a:t>
            </a:r>
          </a:p>
          <a:p>
            <a:pPr lvl="0" algn="ctr" defTabSz="457200" fontAlgn="auto">
              <a:spcBef>
                <a:spcPts val="0"/>
              </a:spcBef>
              <a:spcAft>
                <a:spcPts val="0"/>
              </a:spcAft>
              <a:defRPr/>
            </a:pPr>
            <a:r>
              <a:rPr lang="ar-SA" sz="2800" b="1" dirty="0">
                <a:solidFill>
                  <a:srgbClr val="FFFFFF"/>
                </a:solidFill>
                <a:latin typeface="Arial" panose="020B0604020202020204" pitchFamily="34" charset="0"/>
                <a:cs typeface="Arial" panose="020B0604020202020204" pitchFamily="34" charset="0"/>
              </a:rPr>
              <a:t>19 لأنه لا يدخل إلى قلبه بل إلى الجوف، ثم يخرج إلى الخلاء، وذلك يطهر كل الأطعمة</a:t>
            </a:r>
            <a:r>
              <a:rPr lang="ar-JO" sz="2800" b="1" dirty="0">
                <a:solidFill>
                  <a:srgbClr val="FFFFFF"/>
                </a:solidFill>
                <a:latin typeface="Arial" panose="020B0604020202020204" pitchFamily="34" charset="0"/>
                <a:cs typeface="Arial" panose="020B0604020202020204" pitchFamily="34" charset="0"/>
              </a:rPr>
              <a:t> 20 </a:t>
            </a:r>
            <a:r>
              <a:rPr lang="ar-SA" sz="2800" b="1" dirty="0">
                <a:solidFill>
                  <a:srgbClr val="FFFFFF"/>
                </a:solidFill>
                <a:latin typeface="Arial" panose="020B0604020202020204" pitchFamily="34" charset="0"/>
                <a:cs typeface="Arial" panose="020B0604020202020204" pitchFamily="34" charset="0"/>
              </a:rPr>
              <a:t>ثم قال: إن الذي يخرج من الإنسان ذلك ينجس الإنسان</a:t>
            </a:r>
            <a:r>
              <a:rPr lang="ar-JO" sz="2800" b="1" dirty="0">
                <a:solidFill>
                  <a:srgbClr val="FFFFFF"/>
                </a:solidFill>
                <a:latin typeface="Arial" panose="020B0604020202020204" pitchFamily="34" charset="0"/>
                <a:cs typeface="Arial" panose="020B0604020202020204" pitchFamily="34" charset="0"/>
              </a:rPr>
              <a:t> 21 </a:t>
            </a:r>
            <a:r>
              <a:rPr lang="ar-SA" sz="2800" b="1" dirty="0">
                <a:solidFill>
                  <a:srgbClr val="FFFFFF"/>
                </a:solidFill>
                <a:latin typeface="Arial" panose="020B0604020202020204" pitchFamily="34" charset="0"/>
                <a:cs typeface="Arial" panose="020B0604020202020204" pitchFamily="34" charset="0"/>
              </a:rPr>
              <a:t>لأنه من الداخل من قلوب الناس، تخرج الأفكار الشريرة: زنى، فسق، قتل،</a:t>
            </a:r>
          </a:p>
          <a:p>
            <a:pPr lvl="0" algn="ctr" defTabSz="457200" fontAlgn="auto">
              <a:spcBef>
                <a:spcPts val="0"/>
              </a:spcBef>
              <a:spcAft>
                <a:spcPts val="0"/>
              </a:spcAft>
              <a:defRPr/>
            </a:pPr>
            <a:r>
              <a:rPr lang="ar-SA" sz="2800" b="1" dirty="0">
                <a:solidFill>
                  <a:srgbClr val="FFFFFF"/>
                </a:solidFill>
                <a:latin typeface="Arial" panose="020B0604020202020204" pitchFamily="34" charset="0"/>
                <a:cs typeface="Arial" panose="020B0604020202020204" pitchFamily="34" charset="0"/>
              </a:rPr>
              <a:t>22 سرقة، طمع، خبث، مكر، عهارة، عين شريرة، تجديف، كبرياء، جهل.</a:t>
            </a:r>
          </a:p>
          <a:p>
            <a:pPr lvl="0" algn="ctr" defTabSz="457200" fontAlgn="auto">
              <a:spcBef>
                <a:spcPts val="0"/>
              </a:spcBef>
              <a:spcAft>
                <a:spcPts val="0"/>
              </a:spcAft>
              <a:defRPr/>
            </a:pPr>
            <a:r>
              <a:rPr lang="ar-SA" sz="2800" b="1" dirty="0">
                <a:solidFill>
                  <a:srgbClr val="FFFFFF"/>
                </a:solidFill>
                <a:latin typeface="Arial" panose="020B0604020202020204" pitchFamily="34" charset="0"/>
                <a:cs typeface="Arial" panose="020B0604020202020204" pitchFamily="34" charset="0"/>
              </a:rPr>
              <a:t>23 جميع هذه الشرور تخرج من الداخل وتنجس الإنسان.</a:t>
            </a:r>
          </a:p>
        </p:txBody>
      </p:sp>
    </p:spTree>
    <p:extLst>
      <p:ext uri="{BB962C8B-B14F-4D97-AF65-F5344CB8AC3E}">
        <p14:creationId xmlns:p14="http://schemas.microsoft.com/office/powerpoint/2010/main" val="2544334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B324A-7F66-8FFE-50C4-4E25E9D9C21B}"/>
            </a:ext>
          </a:extLst>
        </p:cNvPr>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4B6803FA-A20A-0E72-4811-9EFFC6312F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4A8C8CE9-20BF-DAAC-C221-0AAD258BACBC}"/>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نواجه المعلمين الكذبة؟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01A1E12F-AAA1-A684-3993-5D9C89E97014}"/>
              </a:ext>
            </a:extLst>
          </p:cNvPr>
          <p:cNvSpPr/>
          <p:nvPr/>
        </p:nvSpPr>
        <p:spPr>
          <a:xfrm>
            <a:off x="-34464" y="924769"/>
            <a:ext cx="9178464"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نكشف عن السمات الشخصية الخاطئة للمعلمين الكذبة (ع 10)</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8C07493-27E3-0E6B-20CB-D370D7F00D38}"/>
              </a:ext>
            </a:extLst>
          </p:cNvPr>
          <p:cNvSpPr/>
          <p:nvPr/>
        </p:nvSpPr>
        <p:spPr>
          <a:xfrm>
            <a:off x="-33138" y="1784836"/>
            <a:ext cx="9178464" cy="105670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نبعد الكنيسة بحذر عن المعلمين الكذبة </a:t>
            </a: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(ع 11-13)</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81BD67E-E559-FFE6-6057-D195B5B2158A}"/>
              </a:ext>
            </a:extLst>
          </p:cNvPr>
          <p:cNvSpPr/>
          <p:nvPr/>
        </p:nvSpPr>
        <p:spPr>
          <a:xfrm>
            <a:off x="-33139" y="3061251"/>
            <a:ext cx="9177139"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ندرب الكنيسة على كشف العقيدة الخاطئة (ع 14-16) </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E66B174-BDA8-B966-6EB1-217B888EBB9F}"/>
              </a:ext>
            </a:extLst>
          </p:cNvPr>
          <p:cNvSpPr/>
          <p:nvPr/>
        </p:nvSpPr>
        <p:spPr>
          <a:xfrm>
            <a:off x="683569" y="3804186"/>
            <a:ext cx="7920879"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هل مصدر سلطتهم هو حكمة بشرية أم اعلان إلهي؟ (14)</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a:extLst>
              <a:ext uri="{FF2B5EF4-FFF2-40B4-BE49-F238E27FC236}">
                <a16:creationId xmlns:a16="http://schemas.microsoft.com/office/drawing/2014/main" id="{C9936BB4-524D-B882-31DA-105AF102D2EA}"/>
              </a:ext>
            </a:extLst>
          </p:cNvPr>
          <p:cNvSpPr/>
          <p:nvPr/>
        </p:nvSpPr>
        <p:spPr>
          <a:xfrm>
            <a:off x="683569" y="4454798"/>
            <a:ext cx="7920879"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هل تركيزهم داخلي أم خارجي؟ (15)</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BCD8AF1-6DE2-235A-8217-78CD098C28D3}"/>
              </a:ext>
            </a:extLst>
          </p:cNvPr>
          <p:cNvSpPr/>
          <p:nvPr/>
        </p:nvSpPr>
        <p:spPr>
          <a:xfrm>
            <a:off x="852115" y="5105411"/>
            <a:ext cx="7752333"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هل ممارستهم موجودة في الحياة أم أنها مجرد كلمات؟ (16)</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68743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539552" y="1"/>
            <a:ext cx="8208912" cy="6858000"/>
          </a:xfrm>
          <a:prstGeom prst="rect">
            <a:avLst/>
          </a:prstGeom>
          <a:gradFill flip="none" rotWithShape="1">
            <a:gsLst>
              <a:gs pos="0">
                <a:srgbClr val="002060"/>
              </a:gs>
              <a:gs pos="100000">
                <a:schemeClr val="tx1"/>
              </a:gs>
            </a:gsLst>
            <a:path path="circle">
              <a:fillToRect l="50000" t="50000" r="50000" b="50000"/>
            </a:path>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إن أعظم امتحان في الحياة هو المنفعة، ومن كان له تأثير سيء وأثر ملوث فلا ينفع الله ولا الناس. وبدلاً من أن يساعدوا عمل الله في العالم، فإنهم يعيقونه؛ وعدم الجدوى يدعو دائماً إلى الكارثة.</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a:t>
            </a:r>
            <a:r>
              <a:rPr lang="ar-JO" sz="3200" b="1" dirty="0">
                <a:solidFill>
                  <a:srgbClr val="ED7D31">
                    <a:lumMod val="40000"/>
                    <a:lumOff val="60000"/>
                  </a:srgbClr>
                </a:solidFill>
                <a:latin typeface="Arial" panose="020B0604020202020204" pitchFamily="34" charset="0"/>
                <a:cs typeface="Arial" panose="020B0604020202020204" pitchFamily="34" charset="0"/>
              </a:rPr>
              <a:t> وليم باركلي </a:t>
            </a:r>
            <a:r>
              <a:rPr kumimoji="0" lang="en-US" sz="3200" b="1"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235708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5BD22-0368-3A0C-6866-44A1B64A5DA2}"/>
            </a:ext>
          </a:extLst>
        </p:cNvPr>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0BAE899B-7D88-20BA-9C9C-C940A6128E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4DCE803-8E35-4DD4-0DB2-9AF029032143}"/>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نواجه المعلمين الكذبة؟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14EEA946-E249-2E2E-22A8-83FF0ED1B5DB}"/>
              </a:ext>
            </a:extLst>
          </p:cNvPr>
          <p:cNvSpPr/>
          <p:nvPr/>
        </p:nvSpPr>
        <p:spPr>
          <a:xfrm>
            <a:off x="-34464" y="924769"/>
            <a:ext cx="9178464"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نكشف عن السمات الشخصية الخاطئة للمعلمين الكذبة (ع 10)</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5E55A83-7687-3BD6-D4DF-1285C98078F9}"/>
              </a:ext>
            </a:extLst>
          </p:cNvPr>
          <p:cNvSpPr/>
          <p:nvPr/>
        </p:nvSpPr>
        <p:spPr>
          <a:xfrm>
            <a:off x="-33138" y="1784836"/>
            <a:ext cx="9178464" cy="105670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نبعد الكنيسة بحذر عن المعلمين الكذبة </a:t>
            </a: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(ع 11-13)</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A3AD230-BAF4-2748-CFBB-A20E0E80AADE}"/>
              </a:ext>
            </a:extLst>
          </p:cNvPr>
          <p:cNvSpPr/>
          <p:nvPr/>
        </p:nvSpPr>
        <p:spPr>
          <a:xfrm>
            <a:off x="-33139" y="3061251"/>
            <a:ext cx="9177139"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ندرب الكنيسة على كشف العقيدة الخاطئة (ع 14-16) </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11C2393-97D4-B929-823F-88AC60F7B730}"/>
              </a:ext>
            </a:extLst>
          </p:cNvPr>
          <p:cNvSpPr/>
          <p:nvPr/>
        </p:nvSpPr>
        <p:spPr>
          <a:xfrm>
            <a:off x="683569" y="3804186"/>
            <a:ext cx="7920879"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هل مصدر سلطتهم هو حكمة بشرية أم اعلان إلهي؟ (14)</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a:extLst>
              <a:ext uri="{FF2B5EF4-FFF2-40B4-BE49-F238E27FC236}">
                <a16:creationId xmlns:a16="http://schemas.microsoft.com/office/drawing/2014/main" id="{159F0742-5C16-FEFE-16FC-4769DD5B1337}"/>
              </a:ext>
            </a:extLst>
          </p:cNvPr>
          <p:cNvSpPr/>
          <p:nvPr/>
        </p:nvSpPr>
        <p:spPr>
          <a:xfrm>
            <a:off x="683569" y="4454798"/>
            <a:ext cx="7920879"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هل تركيزهم داخلي أم خارجي؟ (15)</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319BA97-24F4-82BC-256B-F0AEB6BB81C7}"/>
              </a:ext>
            </a:extLst>
          </p:cNvPr>
          <p:cNvSpPr/>
          <p:nvPr/>
        </p:nvSpPr>
        <p:spPr>
          <a:xfrm>
            <a:off x="852115" y="5105411"/>
            <a:ext cx="7752333"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هل ممارستهم موجودة في الحياة أم أنها مجرد كلمات؟ (16)</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35351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1028"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7570" name="Rectangle 1026"/>
          <p:cNvSpPr>
            <a:spLocks noGrp="1" noChangeArrowheads="1"/>
          </p:cNvSpPr>
          <p:nvPr>
            <p:ph type="title"/>
          </p:nvPr>
        </p:nvSpPr>
        <p:spPr>
          <a:xfrm>
            <a:off x="457200" y="274638"/>
            <a:ext cx="8229600" cy="1554162"/>
          </a:xfrm>
          <a:ln>
            <a:miter lim="800000"/>
            <a:headEnd/>
            <a:tailEnd/>
          </a:ln>
        </p:spPr>
        <p:txBody>
          <a:bodyPr anchor="t"/>
          <a:lstStyle/>
          <a:p>
            <a:pPr marL="342900" indent="-342900" eaLnBrk="1" hangingPunct="1">
              <a:spcBef>
                <a:spcPct val="20000"/>
              </a:spcBef>
              <a:defRPr/>
            </a:pPr>
            <a:r>
              <a:rPr lang="ar-JO" sz="4800" dirty="0">
                <a:solidFill>
                  <a:schemeClr val="bg1"/>
                </a:solidFill>
                <a:effectLst>
                  <a:glow rad="241300">
                    <a:schemeClr val="tx2">
                      <a:alpha val="75000"/>
                    </a:schemeClr>
                  </a:glow>
                </a:effectLst>
                <a:ea typeface="+mn-ea"/>
                <a:cs typeface="Arial" panose="020B0604020202020204" pitchFamily="34" charset="0"/>
              </a:rPr>
              <a:t>كيف نختار قادة الكنيسة المحلية؟</a:t>
            </a:r>
            <a:endParaRPr lang="en-US" sz="4800" dirty="0">
              <a:solidFill>
                <a:schemeClr val="bg1"/>
              </a:solidFill>
              <a:effectLst>
                <a:glow rad="241300">
                  <a:schemeClr val="tx2">
                    <a:alpha val="75000"/>
                  </a:schemeClr>
                </a:glow>
              </a:effectLst>
              <a:ea typeface="+mn-ea"/>
              <a:cs typeface="Arial" panose="020B0604020202020204" pitchFamily="34" charset="0"/>
            </a:endParaRPr>
          </a:p>
        </p:txBody>
      </p:sp>
      <p:sp>
        <p:nvSpPr>
          <p:cNvPr id="1517571" name="Rectangle 1027"/>
          <p:cNvSpPr>
            <a:spLocks noGrp="1" noChangeArrowheads="1"/>
          </p:cNvSpPr>
          <p:nvPr>
            <p:ph type="body" idx="1"/>
          </p:nvPr>
        </p:nvSpPr>
        <p:spPr>
          <a:xfrm>
            <a:off x="2438400" y="2133600"/>
            <a:ext cx="6248400" cy="3992563"/>
          </a:xfrm>
          <a:ln>
            <a:miter lim="800000"/>
            <a:headEnd/>
            <a:tailEnd/>
          </a:ln>
        </p:spPr>
        <p:txBody>
          <a:bodyPr/>
          <a:lstStyle/>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الشعبية</a:t>
            </a:r>
            <a:endParaRPr lang="en-US" sz="4000" dirty="0">
              <a:solidFill>
                <a:schemeClr val="bg1"/>
              </a:solidFill>
              <a:effectLst>
                <a:glow rad="241300">
                  <a:schemeClr val="tx2">
                    <a:alpha val="75000"/>
                  </a:schemeClr>
                </a:glow>
              </a:effectLst>
              <a:ea typeface="+mn-ea"/>
              <a:cs typeface="Arial" panose="020B0604020202020204" pitchFamily="34" charset="0"/>
            </a:endParaRPr>
          </a:p>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الماضي</a:t>
            </a:r>
            <a:endParaRPr lang="en-US" sz="4000" dirty="0">
              <a:solidFill>
                <a:schemeClr val="bg1"/>
              </a:solidFill>
              <a:effectLst>
                <a:glow rad="241300">
                  <a:schemeClr val="tx2">
                    <a:alpha val="75000"/>
                  </a:schemeClr>
                </a:glow>
              </a:effectLst>
              <a:ea typeface="+mn-ea"/>
              <a:cs typeface="Arial" panose="020B0604020202020204" pitchFamily="34" charset="0"/>
            </a:endParaRPr>
          </a:p>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السياسة</a:t>
            </a:r>
            <a:endParaRPr lang="en-US" sz="4000" dirty="0">
              <a:solidFill>
                <a:schemeClr val="bg1"/>
              </a:solidFill>
              <a:effectLst>
                <a:glow rad="241300">
                  <a:schemeClr val="tx2">
                    <a:alpha val="75000"/>
                  </a:schemeClr>
                </a:glow>
              </a:effectLst>
              <a:ea typeface="+mn-ea"/>
              <a:cs typeface="Arial" panose="020B0604020202020204" pitchFamily="34" charset="0"/>
            </a:endParaRPr>
          </a:p>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الأمور المالية</a:t>
            </a:r>
            <a:endParaRPr lang="en-US" sz="4000" dirty="0">
              <a:solidFill>
                <a:schemeClr val="bg1"/>
              </a:solidFill>
              <a:effectLst>
                <a:glow rad="241300">
                  <a:schemeClr val="tx2">
                    <a:alpha val="75000"/>
                  </a:schemeClr>
                </a:glow>
              </a:effectLst>
              <a:ea typeface="+mn-ea"/>
              <a:cs typeface="Arial" panose="020B0604020202020204" pitchFamily="34" charset="0"/>
            </a:endParaRPr>
          </a:p>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المهنة</a:t>
            </a:r>
            <a:endParaRPr lang="en-US" sz="4000" dirty="0">
              <a:solidFill>
                <a:schemeClr val="bg1"/>
              </a:solidFill>
              <a:effectLst>
                <a:glow rad="241300">
                  <a:schemeClr val="tx2">
                    <a:alpha val="75000"/>
                  </a:schemeClr>
                </a:glow>
              </a:effectLst>
              <a:ea typeface="+mn-ea"/>
              <a:cs typeface="Arial" panose="020B0604020202020204" pitchFamily="34" charset="0"/>
            </a:endParaRPr>
          </a:p>
        </p:txBody>
      </p:sp>
      <p:sp>
        <p:nvSpPr>
          <p:cNvPr id="294916" name="Text Box 11"/>
          <p:cNvSpPr txBox="1">
            <a:spLocks noChangeArrowheads="1"/>
          </p:cNvSpPr>
          <p:nvPr/>
        </p:nvSpPr>
        <p:spPr bwMode="auto">
          <a:xfrm>
            <a:off x="8243888" y="0"/>
            <a:ext cx="9001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223</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228600" y="914400"/>
            <a:ext cx="849913" cy="3770263"/>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3900" b="1" u="none" strike="noStrike" kern="1200" cap="none" spc="0" normalizeH="0" baseline="0" noProof="0" dirty="0" err="1">
                <a:ln>
                  <a:noFill/>
                </a:ln>
                <a:solidFill>
                  <a:srgbClr val="FFFF00"/>
                </a:solidFill>
                <a:effectLst>
                  <a:glow rad="203200">
                    <a:srgbClr val="000000">
                      <a:alpha val="75000"/>
                    </a:srgbClr>
                  </a:glow>
                </a:effectLst>
                <a:uLnTx/>
                <a:uFillTx/>
                <a:latin typeface="Arial" panose="020B0604020202020204" pitchFamily="34" charset="0"/>
                <a:ea typeface="ＭＳ Ｐゴシック" charset="-128"/>
                <a:cs typeface="Arial" panose="020B0604020202020204" pitchFamily="34" charset="0"/>
              </a:rPr>
              <a:t>ا</a:t>
            </a:r>
            <a:endParaRPr kumimoji="0" lang="en-US" sz="23900" b="1" u="none" strike="noStrike" kern="1200" cap="none" spc="0" normalizeH="0" baseline="0" noProof="0" dirty="0">
              <a:ln>
                <a:noFill/>
              </a:ln>
              <a:solidFill>
                <a:srgbClr val="FFFF00"/>
              </a:solidFill>
              <a:effectLst>
                <a:glow rad="2032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294918" name="Text Box 11"/>
          <p:cNvSpPr txBox="1">
            <a:spLocks noChangeArrowheads="1"/>
          </p:cNvSpPr>
          <p:nvPr/>
        </p:nvSpPr>
        <p:spPr bwMode="auto">
          <a:xfrm>
            <a:off x="0" y="6411913"/>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تشاك سويندول، التميز في الخدمة (فوليرتون، نظرة للحياة، 1985)، 39</a:t>
            </a:r>
            <a:r>
              <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subTitle" idx="1"/>
          </p:nvPr>
        </p:nvSpPr>
        <p:spPr>
          <a:xfrm>
            <a:off x="598488" y="1600200"/>
            <a:ext cx="7010400" cy="5257800"/>
          </a:xfrm>
        </p:spPr>
        <p:txBody>
          <a:bodyPr/>
          <a:lstStyle/>
          <a:p>
            <a:pPr marL="609600" indent="-609600" algn="r" eaLnBrk="1" hangingPunct="1">
              <a:buClr>
                <a:schemeClr val="tx1"/>
              </a:buClr>
              <a:defRPr/>
            </a:pPr>
            <a:r>
              <a:rPr lang="ar-JO" sz="3600" dirty="0">
                <a:effectLst>
                  <a:outerShdw blurRad="38100" dist="38100" dir="2700000" algn="tl">
                    <a:srgbClr val="DDDDDD"/>
                  </a:outerShdw>
                </a:effectLst>
                <a:ea typeface="ＭＳ Ｐゴシック" charset="0"/>
              </a:rPr>
              <a:t>1. الأمثلة الكتابية</a:t>
            </a:r>
            <a:r>
              <a:rPr lang="en-GB" sz="3600" dirty="0">
                <a:effectLst>
                  <a:outerShdw blurRad="38100" dist="38100" dir="2700000" algn="tl">
                    <a:srgbClr val="DDDDDD"/>
                  </a:outerShdw>
                </a:effectLst>
                <a:ea typeface="ＭＳ Ｐゴシック" charset="0"/>
              </a:rPr>
              <a:t> </a:t>
            </a:r>
            <a:br>
              <a:rPr lang="en-GB" sz="3600" dirty="0">
                <a:effectLst>
                  <a:outerShdw blurRad="38100" dist="38100" dir="2700000" algn="tl">
                    <a:srgbClr val="DDDDDD"/>
                  </a:outerShdw>
                </a:effectLst>
                <a:ea typeface="ＭＳ Ｐゴシック" charset="0"/>
              </a:rPr>
            </a:br>
            <a:r>
              <a:rPr lang="ar-JO" dirty="0">
                <a:effectLst>
                  <a:outerShdw blurRad="38100" dist="38100" dir="2700000" algn="tl">
                    <a:srgbClr val="DDDDDD"/>
                  </a:outerShdw>
                </a:effectLst>
                <a:ea typeface="ＭＳ Ｐゴシック" charset="0"/>
              </a:rPr>
              <a:t>الجماعة تقرر / ترشح</a:t>
            </a:r>
            <a:endParaRPr lang="en-GB" sz="3600" dirty="0">
              <a:effectLst>
                <a:outerShdw blurRad="38100" dist="38100" dir="2700000" algn="tl">
                  <a:srgbClr val="DDDDDD"/>
                </a:outerShdw>
              </a:effectLst>
              <a:ea typeface="ＭＳ Ｐゴシック" charset="0"/>
            </a:endParaRPr>
          </a:p>
          <a:p>
            <a:pPr marL="1524000" lvl="1" indent="-625475" algn="r" eaLnBrk="1" hangingPunct="1">
              <a:buClr>
                <a:schemeClr val="tx1"/>
              </a:buClr>
              <a:buNone/>
              <a:defRPr/>
            </a:pPr>
            <a:r>
              <a:rPr lang="ar-JO" sz="3600" dirty="0">
                <a:effectLst>
                  <a:outerShdw blurRad="38100" dist="38100" dir="2700000" algn="tl">
                    <a:srgbClr val="DDDDDD"/>
                  </a:outerShdw>
                </a:effectLst>
              </a:rPr>
              <a:t>أ. الرسل</a:t>
            </a:r>
          </a:p>
          <a:p>
            <a:pPr marL="1524000" lvl="1" indent="-625475" algn="r" eaLnBrk="1" hangingPunct="1">
              <a:buClr>
                <a:schemeClr val="tx1"/>
              </a:buClr>
              <a:buNone/>
              <a:defRPr/>
            </a:pPr>
            <a:r>
              <a:rPr lang="ar-JO" sz="3600" dirty="0">
                <a:effectLst>
                  <a:outerShdw blurRad="38100" dist="38100" dir="2700000" algn="tl">
                    <a:srgbClr val="DDDDDD"/>
                  </a:outerShdw>
                </a:effectLst>
              </a:rPr>
              <a:t>أع 1: 12-26 – اختيار جماعي، تعيين رسولي</a:t>
            </a:r>
            <a:endParaRPr lang="en-GB" sz="3600" dirty="0">
              <a:effectLst>
                <a:outerShdw blurRad="38100" dist="38100" dir="2700000" algn="tl">
                  <a:srgbClr val="DDDDDD"/>
                </a:outerShdw>
              </a:effectLst>
            </a:endParaRPr>
          </a:p>
          <a:p>
            <a:pPr marL="1524000" lvl="1" indent="-625475" algn="r" eaLnBrk="1" hangingPunct="1">
              <a:buClr>
                <a:schemeClr val="tx1"/>
              </a:buClr>
              <a:buNone/>
              <a:defRPr/>
            </a:pPr>
            <a:r>
              <a:rPr lang="ar-JO" sz="3600" dirty="0">
                <a:effectLst>
                  <a:outerShdw blurRad="38100" dist="38100" dir="2700000" algn="tl">
                    <a:srgbClr val="DDDDDD"/>
                  </a:outerShdw>
                </a:effectLst>
              </a:rPr>
              <a:t>ب. الشمامسة</a:t>
            </a:r>
          </a:p>
          <a:p>
            <a:pPr marL="1524000" lvl="1" indent="-625475" algn="r" eaLnBrk="1" hangingPunct="1">
              <a:buClr>
                <a:schemeClr val="tx1"/>
              </a:buClr>
              <a:buNone/>
              <a:defRPr/>
            </a:pPr>
            <a:r>
              <a:rPr lang="ar-JO" sz="3600" dirty="0">
                <a:effectLst>
                  <a:outerShdw blurRad="38100" dist="38100" dir="2700000" algn="tl">
                    <a:srgbClr val="DDDDDD"/>
                  </a:outerShdw>
                </a:effectLst>
              </a:rPr>
              <a:t>أع 6: 3 – اختيار جماعي، تعيين رسولي</a:t>
            </a:r>
            <a:endParaRPr lang="en-GB" sz="3600" dirty="0">
              <a:effectLst>
                <a:outerShdw blurRad="38100" dist="38100" dir="2700000" algn="tl">
                  <a:srgbClr val="DDDDDD"/>
                </a:outerShdw>
              </a:effectLst>
            </a:endParaRPr>
          </a:p>
        </p:txBody>
      </p:sp>
      <p:sp>
        <p:nvSpPr>
          <p:cNvPr id="459779" name="Rectangle 3"/>
          <p:cNvSpPr>
            <a:spLocks noChangeArrowheads="1"/>
          </p:cNvSpPr>
          <p:nvPr/>
        </p:nvSpPr>
        <p:spPr bwMode="auto">
          <a:xfrm rot="16200000">
            <a:off x="-1236050" y="1264951"/>
            <a:ext cx="3059477"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CC9900"/>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uLnTx/>
                <a:uFillTx/>
                <a:latin typeface="Arial" panose="020B0604020202020204" pitchFamily="34" charset="0"/>
                <a:cs typeface="Arial" panose="020B0604020202020204" pitchFamily="34" charset="0"/>
              </a:rPr>
              <a:t>تقديم</a:t>
            </a:r>
            <a:endParaRPr kumimoji="0" lang="en-GB" sz="2800" b="1" u="none" strike="noStrike" kern="1200" cap="none" spc="0" normalizeH="0" baseline="0" noProof="0" dirty="0">
              <a:ln>
                <a:noFill/>
              </a:ln>
              <a:solidFill>
                <a:srgbClr val="CC9900"/>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uLnTx/>
              <a:uFillTx/>
              <a:latin typeface="Arial" panose="020B0604020202020204" pitchFamily="34" charset="0"/>
              <a:cs typeface="Arial" panose="020B0604020202020204" pitchFamily="34" charset="0"/>
            </a:endParaRPr>
          </a:p>
        </p:txBody>
      </p:sp>
      <p:sp>
        <p:nvSpPr>
          <p:cNvPr id="459780" name="Rectangle 4"/>
          <p:cNvSpPr>
            <a:spLocks noGrp="1" noChangeArrowheads="1"/>
          </p:cNvSpPr>
          <p:nvPr>
            <p:ph type="ctrTitle"/>
          </p:nvPr>
        </p:nvSpPr>
        <p:spPr>
          <a:xfrm>
            <a:off x="990600" y="0"/>
            <a:ext cx="7010400" cy="1447800"/>
          </a:xfrm>
        </p:spPr>
        <p:txBody>
          <a:bodyPr/>
          <a:lstStyle/>
          <a:p>
            <a:pPr algn="ctr" eaLnBrk="1" hangingPunct="1">
              <a:defRPr/>
            </a:pPr>
            <a:r>
              <a:rPr lang="ar-JO" dirty="0">
                <a:effectLst>
                  <a:outerShdw blurRad="38100" dist="38100" dir="2700000" algn="tl">
                    <a:srgbClr val="DDDDDD"/>
                  </a:outerShdw>
                </a:effectLst>
                <a:ea typeface="ＭＳ Ｐゴシック" charset="0"/>
              </a:rPr>
              <a:t>كيف </a:t>
            </a:r>
            <a:r>
              <a:rPr lang="ar-JO" dirty="0">
                <a:solidFill>
                  <a:srgbClr val="002060"/>
                </a:solidFill>
                <a:effectLst>
                  <a:outerShdw blurRad="38100" dist="38100" dir="2700000" algn="tl">
                    <a:srgbClr val="DDDDDD"/>
                  </a:outerShdw>
                </a:effectLst>
                <a:ea typeface="ＭＳ Ｐゴシック" charset="0"/>
              </a:rPr>
              <a:t>يجب</a:t>
            </a:r>
            <a:r>
              <a:rPr lang="ar-JO" dirty="0">
                <a:effectLst>
                  <a:outerShdw blurRad="38100" dist="38100" dir="2700000" algn="tl">
                    <a:srgbClr val="DDDDDD"/>
                  </a:outerShdw>
                </a:effectLst>
                <a:ea typeface="ＭＳ Ｐゴシック" charset="0"/>
              </a:rPr>
              <a:t> أن تختار الكنيسة قادتها؟</a:t>
            </a:r>
            <a:endParaRPr lang="en-GB" dirty="0">
              <a:effectLst>
                <a:outerShdw blurRad="38100" dist="38100" dir="2700000" algn="tl">
                  <a:srgbClr val="DDDDDD"/>
                </a:outerShdw>
              </a:effectLst>
              <a:ea typeface="ＭＳ Ｐゴシック" charset="0"/>
            </a:endParaRPr>
          </a:p>
        </p:txBody>
      </p:sp>
      <p:sp>
        <p:nvSpPr>
          <p:cNvPr id="459781" name="Rectangle 5"/>
          <p:cNvSpPr>
            <a:spLocks noChangeArrowheads="1"/>
          </p:cNvSpPr>
          <p:nvPr/>
        </p:nvSpPr>
        <p:spPr bwMode="auto">
          <a:xfrm rot="16200000">
            <a:off x="-144894" y="3233272"/>
            <a:ext cx="877163" cy="529569"/>
          </a:xfrm>
          <a:prstGeom prst="rect">
            <a:avLst/>
          </a:prstGeom>
          <a:solidFill>
            <a:schemeClr val="accent1"/>
          </a:solidFill>
          <a:ln w="25400">
            <a:solidFill>
              <a:schemeClr val="tx1"/>
            </a:solidFill>
            <a:miter lim="800000"/>
            <a:headEnd/>
            <a:tailEnd/>
          </a:ln>
          <a:effectLst/>
        </p:spPr>
        <p:txBody>
          <a:bodyPr wrap="none">
            <a:spAutoFit/>
          </a:body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الجسد</a:t>
            </a:r>
            <a:endParaRPr kumimoji="0" lang="en-GB" sz="2800" b="1" u="none" strike="noStrike" kern="1200" cap="none" spc="0" normalizeH="0" baseline="0" noProof="0" dirty="0">
              <a:ln>
                <a:noFill/>
              </a:ln>
              <a:solidFill>
                <a:srgbClr val="29292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59782" name="Text Box 6"/>
          <p:cNvSpPr txBox="1">
            <a:spLocks noChangeArrowheads="1"/>
          </p:cNvSpPr>
          <p:nvPr/>
        </p:nvSpPr>
        <p:spPr bwMode="auto">
          <a:xfrm>
            <a:off x="8305800" y="0"/>
            <a:ext cx="838200" cy="457200"/>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subTitle" idx="1"/>
          </p:nvPr>
        </p:nvSpPr>
        <p:spPr>
          <a:xfrm>
            <a:off x="827088" y="1143000"/>
            <a:ext cx="8316912" cy="3276600"/>
          </a:xfrm>
        </p:spPr>
        <p:txBody>
          <a:bodyPr/>
          <a:lstStyle/>
          <a:p>
            <a:pPr marL="609600" indent="-609600" algn="l" eaLnBrk="1" hangingPunct="1">
              <a:buClr>
                <a:schemeClr val="tx1"/>
              </a:buClr>
              <a:defRPr/>
            </a:pPr>
            <a:r>
              <a:rPr lang="ar-JO" sz="3600" dirty="0">
                <a:effectLst>
                  <a:outerShdw blurRad="38100" dist="38100" dir="2700000" algn="tl">
                    <a:srgbClr val="DDDDDD"/>
                  </a:outerShdw>
                </a:effectLst>
                <a:ea typeface="ＭＳ Ｐゴシック" charset="0"/>
              </a:rPr>
              <a:t>2. الرسول (مثل بولس) أو مساعديه يعينون الشيوخ</a:t>
            </a:r>
          </a:p>
          <a:p>
            <a:pPr marL="609600" indent="-609600" algn="l" eaLnBrk="1" hangingPunct="1">
              <a:buClr>
                <a:schemeClr val="tx1"/>
              </a:buClr>
              <a:defRPr/>
            </a:pPr>
            <a:endParaRPr lang="ar-JO" sz="3600" dirty="0">
              <a:effectLst>
                <a:outerShdw blurRad="38100" dist="38100" dir="2700000" algn="tl">
                  <a:srgbClr val="DDDDDD"/>
                </a:outerShdw>
              </a:effectLst>
            </a:endParaRPr>
          </a:p>
          <a:p>
            <a:pPr marL="1350963" lvl="1" indent="-561975" algn="l" eaLnBrk="1" hangingPunct="1">
              <a:buClr>
                <a:schemeClr val="tx1"/>
              </a:buClr>
              <a:defRPr/>
            </a:pPr>
            <a:r>
              <a:rPr lang="ar-JO" sz="3600" dirty="0">
                <a:effectLst>
                  <a:outerShdw blurRad="38100" dist="38100" dir="2700000" algn="tl">
                    <a:srgbClr val="DDDDDD"/>
                  </a:outerShdw>
                </a:effectLst>
              </a:rPr>
              <a:t>أ. أع 14: 23 </a:t>
            </a:r>
          </a:p>
          <a:p>
            <a:pPr marL="1350963" lvl="1" indent="-561975" algn="l" eaLnBrk="1" hangingPunct="1">
              <a:buClr>
                <a:schemeClr val="tx1"/>
              </a:buClr>
              <a:defRPr/>
            </a:pPr>
            <a:r>
              <a:rPr lang="ar-JO" sz="3600" dirty="0">
                <a:effectLst>
                  <a:outerShdw blurRad="38100" dist="38100" dir="2700000" algn="tl">
                    <a:srgbClr val="DDDDDD"/>
                  </a:outerShdw>
                </a:effectLst>
              </a:rPr>
              <a:t>ب. تي 1: 5</a:t>
            </a:r>
            <a:endParaRPr lang="en-GB" sz="3600" dirty="0">
              <a:effectLst>
                <a:outerShdw blurRad="38100" dist="38100" dir="2700000" algn="tl">
                  <a:srgbClr val="DDDDDD"/>
                </a:outerShdw>
              </a:effectLst>
            </a:endParaRPr>
          </a:p>
        </p:txBody>
      </p:sp>
      <p:sp>
        <p:nvSpPr>
          <p:cNvPr id="461827" name="Rectangle 3"/>
          <p:cNvSpPr>
            <a:spLocks noChangeArrowheads="1"/>
          </p:cNvSpPr>
          <p:nvPr/>
        </p:nvSpPr>
        <p:spPr bwMode="auto">
          <a:xfrm rot="16200000">
            <a:off x="-1135060" y="1165886"/>
            <a:ext cx="2857497"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cs typeface="Arial" panose="020B0604020202020204" pitchFamily="34" charset="0"/>
              </a:rPr>
              <a:t>تقديم</a:t>
            </a:r>
            <a:endParaRPr kumimoji="0" lang="en-GB" sz="2800" b="1"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cs typeface="Arial" panose="020B0604020202020204" pitchFamily="34" charset="0"/>
            </a:endParaRPr>
          </a:p>
        </p:txBody>
      </p:sp>
      <p:sp>
        <p:nvSpPr>
          <p:cNvPr id="461828" name="Rectangle 4"/>
          <p:cNvSpPr>
            <a:spLocks noGrp="1" noChangeArrowheads="1"/>
          </p:cNvSpPr>
          <p:nvPr>
            <p:ph type="ctrTitle"/>
          </p:nvPr>
        </p:nvSpPr>
        <p:spPr>
          <a:xfrm>
            <a:off x="611188" y="0"/>
            <a:ext cx="8532812" cy="692150"/>
          </a:xfrm>
        </p:spPr>
        <p:txBody>
          <a:bodyPr/>
          <a:lstStyle/>
          <a:p>
            <a:pPr eaLnBrk="1" hangingPunct="1">
              <a:defRPr/>
            </a:pPr>
            <a:r>
              <a:rPr lang="ar-JO" dirty="0">
                <a:effectLst>
                  <a:outerShdw blurRad="38100" dist="38100" dir="2700000" algn="tl">
                    <a:srgbClr val="DDDDDD"/>
                  </a:outerShdw>
                </a:effectLst>
                <a:ea typeface="ＭＳ Ｐゴシック" charset="0"/>
              </a:rPr>
              <a:t>تعيين الوظائف الكنسية</a:t>
            </a:r>
            <a:endParaRPr lang="en-GB" dirty="0">
              <a:effectLst>
                <a:outerShdw blurRad="38100" dist="38100" dir="2700000" algn="tl">
                  <a:srgbClr val="DDDDDD"/>
                </a:outerShdw>
              </a:effectLst>
              <a:ea typeface="ＭＳ Ｐゴシック" charset="0"/>
            </a:endParaRPr>
          </a:p>
        </p:txBody>
      </p:sp>
      <p:sp>
        <p:nvSpPr>
          <p:cNvPr id="461829" name="Rectangle 5"/>
          <p:cNvSpPr>
            <a:spLocks noChangeArrowheads="1"/>
          </p:cNvSpPr>
          <p:nvPr/>
        </p:nvSpPr>
        <p:spPr bwMode="auto">
          <a:xfrm rot="16200000">
            <a:off x="-247077" y="3135400"/>
            <a:ext cx="1081531"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الجسد</a:t>
            </a:r>
            <a:endParaRPr kumimoji="0" lang="en-GB"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pic>
        <p:nvPicPr>
          <p:cNvPr id="299013" name="Picture 6" descr="church of HolyCross"/>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5900738" y="2286000"/>
            <a:ext cx="3243262"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1831" name="Text Box 7"/>
          <p:cNvSpPr txBox="1">
            <a:spLocks noChangeArrowheads="1"/>
          </p:cNvSpPr>
          <p:nvPr/>
        </p:nvSpPr>
        <p:spPr bwMode="auto">
          <a:xfrm>
            <a:off x="8305800" y="0"/>
            <a:ext cx="838200" cy="457200"/>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descr="Scrib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1600200"/>
            <a:ext cx="4286250" cy="501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3219" name="Rectangle 3" descr="White marble"/>
          <p:cNvSpPr>
            <a:spLocks noGrp="1" noRot="1" noChangeArrowheads="1"/>
          </p:cNvSpPr>
          <p:nvPr>
            <p:ph type="title"/>
          </p:nvPr>
        </p:nvSpPr>
        <p:spPr>
          <a:xfrm>
            <a:off x="0" y="274638"/>
            <a:ext cx="8229600" cy="1143000"/>
          </a:xfrm>
          <a:blipFill dpi="0" rotWithShape="1">
            <a:blip r:embed="rId4"/>
            <a:srcRect/>
            <a:tile tx="0" ty="0" sx="100000" sy="100000" flip="none" algn="tl"/>
          </a:blipFill>
        </p:spPr>
        <p:txBody>
          <a:bodyPr/>
          <a:lstStyle/>
          <a:p>
            <a:pPr eaLnBrk="1" hangingPunct="1">
              <a:defRPr/>
            </a:pPr>
            <a:r>
              <a:rPr lang="ar-JO"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ماذا عن مؤهلات الشيوخ؟</a:t>
            </a:r>
            <a:endParaRPr lang="en-US"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301059" name="Text Box 11"/>
          <p:cNvSpPr txBox="1">
            <a:spLocks noChangeArrowheads="1"/>
          </p:cNvSpPr>
          <p:nvPr/>
        </p:nvSpPr>
        <p:spPr bwMode="auto">
          <a:xfrm>
            <a:off x="8172450" y="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224</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title"/>
          </p:nvPr>
        </p:nvSpPr>
        <p:spPr>
          <a:xfrm>
            <a:off x="0" y="457200"/>
            <a:ext cx="9144000" cy="1143000"/>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b="1" dirty="0">
              <a:latin typeface="Arial" panose="020B0604020202020204" pitchFamily="34" charset="0"/>
              <a:ea typeface="ＭＳ Ｐゴシック" charset="0"/>
              <a:cs typeface="Arial" panose="020B0604020202020204" pitchFamily="34" charset="0"/>
            </a:endParaRPr>
          </a:p>
        </p:txBody>
      </p:sp>
      <p:sp>
        <p:nvSpPr>
          <p:cNvPr id="303106" name="Rectangle 3"/>
          <p:cNvSpPr>
            <a:spLocks noGrp="1" noChangeArrowheads="1"/>
          </p:cNvSpPr>
          <p:nvPr>
            <p:ph type="body" idx="1"/>
          </p:nvPr>
        </p:nvSpPr>
        <p:spPr>
          <a:xfrm>
            <a:off x="685800" y="1981200"/>
            <a:ext cx="8229600" cy="4114800"/>
          </a:xfrm>
        </p:spPr>
        <p:txBody>
          <a:bodyPr/>
          <a:lstStyle/>
          <a:p>
            <a:pPr marL="812800" indent="-812800" algn="r" eaLnBrk="1" hangingPunct="1">
              <a:buNone/>
            </a:pPr>
            <a:r>
              <a:rPr lang="ar-JO" sz="4000" dirty="0">
                <a:solidFill>
                  <a:srgbClr val="FF0000"/>
                </a:solidFill>
                <a:ea typeface="ＭＳ Ｐゴシック" charset="0"/>
                <a:cs typeface="Arial" panose="020B0604020202020204" pitchFamily="34" charset="0"/>
              </a:rPr>
              <a:t>1. السمعة العامة</a:t>
            </a:r>
            <a:endParaRPr lang="en-US" sz="4000" dirty="0">
              <a:solidFill>
                <a:srgbClr val="FF0000"/>
              </a:solidFill>
              <a:ea typeface="ＭＳ Ｐゴシック" charset="0"/>
              <a:cs typeface="Arial" panose="020B0604020202020204" pitchFamily="34" charset="0"/>
            </a:endParaRPr>
          </a:p>
          <a:p>
            <a:pPr marL="1524000" lvl="2" indent="-609600" algn="r" eaLnBrk="1" hangingPunct="1">
              <a:buFontTx/>
              <a:buNone/>
            </a:pPr>
            <a:r>
              <a:rPr lang="en-US" sz="3200" dirty="0">
                <a:ea typeface="ＭＳ Ｐゴシック" charset="0"/>
                <a:cs typeface="Arial" panose="020B0604020202020204" pitchFamily="34" charset="0"/>
              </a:rPr>
              <a:t>(</a:t>
            </a:r>
            <a:r>
              <a:rPr lang="ar-JO" sz="3200" dirty="0">
                <a:ea typeface="ＭＳ Ｐゴシック" charset="0"/>
                <a:cs typeface="Arial" panose="020B0604020202020204" pitchFamily="34" charset="0"/>
              </a:rPr>
              <a:t>الشخصية الملموسة</a:t>
            </a:r>
            <a:r>
              <a:rPr lang="en-US" sz="3200" dirty="0">
                <a:ea typeface="ＭＳ Ｐゴシック" charset="0"/>
                <a:cs typeface="Arial" panose="020B0604020202020204" pitchFamily="34" charset="0"/>
              </a:rPr>
              <a:t>)</a:t>
            </a:r>
            <a:endParaRPr lang="en-US" sz="3400" dirty="0">
              <a:ea typeface="ＭＳ Ｐゴシック" charset="0"/>
              <a:cs typeface="Arial" panose="020B0604020202020204" pitchFamily="34" charset="0"/>
            </a:endParaRPr>
          </a:p>
          <a:p>
            <a:pPr marL="1168400" lvl="1" indent="-711200" algn="r" eaLnBrk="1" hangingPunct="1">
              <a:buNone/>
            </a:pPr>
            <a:r>
              <a:rPr lang="ar-JO" sz="3400" dirty="0">
                <a:ea typeface="ＭＳ Ｐゴシック" charset="0"/>
                <a:cs typeface="Arial" panose="020B0604020202020204" pitchFamily="34" charset="0"/>
              </a:rPr>
              <a:t>أ. فوق الشبهات                                  (ن)</a:t>
            </a:r>
            <a:endParaRPr lang="en-US" sz="3400" dirty="0">
              <a:ea typeface="ＭＳ Ｐゴシック" charset="0"/>
              <a:cs typeface="Arial" panose="020B0604020202020204" pitchFamily="34" charset="0"/>
            </a:endParaRPr>
          </a:p>
          <a:p>
            <a:pPr marL="1168400" lvl="1" indent="-711200" algn="r" eaLnBrk="1" hangingPunct="1">
              <a:buNone/>
            </a:pPr>
            <a:r>
              <a:rPr lang="ar-JO" sz="3400" dirty="0">
                <a:ea typeface="ＭＳ Ｐゴシック" charset="0"/>
                <a:cs typeface="Arial" panose="020B0604020202020204" pitchFamily="34" charset="0"/>
              </a:rPr>
              <a:t>ب. سمعة حسنة مع الذين من خارج           (ن)</a:t>
            </a:r>
            <a:endParaRPr lang="en-US" sz="3400" dirty="0">
              <a:ea typeface="ＭＳ Ｐゴシック" charset="0"/>
              <a:cs typeface="Arial" panose="020B0604020202020204" pitchFamily="34" charset="0"/>
            </a:endParaRPr>
          </a:p>
          <a:p>
            <a:pPr marL="1168400" lvl="1" indent="-711200" algn="r" eaLnBrk="1" hangingPunct="1">
              <a:buNone/>
            </a:pPr>
            <a:r>
              <a:rPr lang="ar-JO" sz="3400" dirty="0">
                <a:ea typeface="ＭＳ Ｐゴシック" charset="0"/>
                <a:cs typeface="Arial" panose="020B0604020202020204" pitchFamily="34" charset="0"/>
              </a:rPr>
              <a:t>ت. محترم                                       (ن / ش)</a:t>
            </a:r>
            <a:endParaRPr lang="en-US" sz="3000" dirty="0">
              <a:ea typeface="ＭＳ Ｐゴシック" charset="0"/>
              <a:cs typeface="Arial" panose="020B0604020202020204" pitchFamily="34" charset="0"/>
            </a:endParaRPr>
          </a:p>
        </p:txBody>
      </p:sp>
      <p:sp>
        <p:nvSpPr>
          <p:cNvPr id="303107"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224</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001357"/>
          </a:xfrm>
          <a:blipFill>
            <a:blip r:embed="rId3"/>
            <a:tile tx="0" ty="0" sx="100000" sy="100000" flip="none" algn="tl"/>
          </a:blip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ea typeface="Microsoft Sans Serif" panose="020B0604020202020204" pitchFamily="34" charset="0"/>
              </a:rPr>
              <a:t>التعليم الكاذب </a:t>
            </a:r>
            <a:r>
              <a:rPr lang="ar-JO" sz="5400" b="1" dirty="0">
                <a:effectLst>
                  <a:glow rad="127000">
                    <a:schemeClr val="tx1"/>
                  </a:glow>
                </a:effectLst>
                <a:ea typeface="ＭＳ Ｐゴシック" charset="0"/>
              </a:rPr>
              <a:t>اليوم</a:t>
            </a:r>
            <a:endParaRPr lang="en-US" sz="5400" b="1"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A03956F7-6F08-9445-A9E5-D1BCD3CAA06E}"/>
              </a:ext>
            </a:extLst>
          </p:cNvPr>
          <p:cNvSpPr txBox="1">
            <a:spLocks noChangeArrowheads="1"/>
          </p:cNvSpPr>
          <p:nvPr/>
        </p:nvSpPr>
        <p:spPr bwMode="auto">
          <a:xfrm>
            <a:off x="28575" y="1556792"/>
            <a:ext cx="9144000"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يشفي الله الجميع بالإيمان الحقيقي</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endParaRPr>
          </a:p>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الثروة هي حقنا </a:t>
            </a: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الإلهي</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مائدة الرب </a:t>
            </a: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تشفي</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302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3"/>
          <p:cNvSpPr>
            <a:spLocks noGrp="1" noChangeArrowheads="1"/>
          </p:cNvSpPr>
          <p:nvPr>
            <p:ph type="body" idx="1"/>
          </p:nvPr>
        </p:nvSpPr>
        <p:spPr>
          <a:xfrm>
            <a:off x="0" y="1981200"/>
            <a:ext cx="8820472" cy="4114800"/>
          </a:xfrm>
        </p:spPr>
        <p:txBody>
          <a:bodyPr/>
          <a:lstStyle/>
          <a:p>
            <a:pPr marL="609600" indent="-609600" algn="r" eaLnBrk="1" hangingPunct="1">
              <a:buFontTx/>
              <a:buNone/>
            </a:pPr>
            <a:r>
              <a:rPr lang="ar-JO" sz="3400" dirty="0">
                <a:solidFill>
                  <a:srgbClr val="FF0000"/>
                </a:solidFill>
                <a:ea typeface="ＭＳ Ｐゴシック" charset="0"/>
                <a:cs typeface="Arial" panose="020B0604020202020204" pitchFamily="34" charset="0"/>
              </a:rPr>
              <a:t>2. الحياة العائلية </a:t>
            </a:r>
            <a:r>
              <a:rPr lang="ar-JO" sz="3400" dirty="0">
                <a:ea typeface="ＭＳ Ｐゴシック" charset="0"/>
                <a:cs typeface="Arial" panose="020B0604020202020204" pitchFamily="34" charset="0"/>
              </a:rPr>
              <a:t>(في حال كان متزوجاً)</a:t>
            </a:r>
            <a:r>
              <a:rPr lang="en-US" sz="3400" dirty="0">
                <a:ea typeface="ＭＳ Ｐゴシック" charset="0"/>
                <a:cs typeface="Arial" panose="020B0604020202020204" pitchFamily="34" charset="0"/>
              </a:rPr>
              <a:t> </a:t>
            </a:r>
            <a:endParaRPr lang="en-US" sz="3000" dirty="0">
              <a:ea typeface="ＭＳ Ｐゴシック" charset="0"/>
              <a:cs typeface="Arial" panose="020B0604020202020204" pitchFamily="34" charset="0"/>
            </a:endParaRPr>
          </a:p>
          <a:p>
            <a:pPr marL="990600" lvl="1" indent="-533400" algn="r" eaLnBrk="1" hangingPunct="1">
              <a:buNone/>
            </a:pPr>
            <a:r>
              <a:rPr lang="ar-JO" sz="3000" dirty="0">
                <a:ea typeface="ＭＳ Ｐゴシック" charset="0"/>
                <a:cs typeface="Arial" panose="020B0604020202020204" pitchFamily="34" charset="0"/>
              </a:rPr>
              <a:t>أ. بعل امرأة واحدة (ن / ش)</a:t>
            </a:r>
            <a:endParaRPr lang="en-US" sz="3000" dirty="0">
              <a:ea typeface="ＭＳ Ｐゴシック" charset="0"/>
              <a:cs typeface="Arial" panose="020B0604020202020204" pitchFamily="34" charset="0"/>
            </a:endParaRPr>
          </a:p>
          <a:p>
            <a:pPr marL="990600" lvl="1" indent="-533400" algn="r" eaLnBrk="1" hangingPunct="1">
              <a:buNone/>
            </a:pPr>
            <a:r>
              <a:rPr lang="ar-JO" sz="3000" dirty="0">
                <a:ea typeface="ＭＳ Ｐゴシック" charset="0"/>
                <a:cs typeface="Arial" panose="020B0604020202020204" pitchFamily="34" charset="0"/>
              </a:rPr>
              <a:t>ب. </a:t>
            </a:r>
            <a:r>
              <a:rPr lang="ar-JO" sz="3200" dirty="0">
                <a:cs typeface="Arial" panose="020B0604020202020204" pitchFamily="34" charset="0"/>
              </a:rPr>
              <a:t>يجب أن تكون الزوجة جديرة بالإحترام ، وليست متحدثة </a:t>
            </a:r>
          </a:p>
          <a:p>
            <a:pPr marL="990600" lvl="1" indent="-533400" algn="r" eaLnBrk="1" hangingPunct="1">
              <a:buNone/>
            </a:pPr>
            <a:r>
              <a:rPr lang="ar-JO" sz="3200" dirty="0">
                <a:cs typeface="Arial" panose="020B0604020202020204" pitchFamily="34" charset="0"/>
              </a:rPr>
              <a:t>    خبيثة ولكن معتدلة وجديرة بالثقة في كل شيء (ش)</a:t>
            </a:r>
            <a:endParaRPr lang="en-US" sz="3000" dirty="0">
              <a:ea typeface="ＭＳ Ｐゴシック" charset="0"/>
              <a:cs typeface="Arial" panose="020B0604020202020204" pitchFamily="34" charset="0"/>
            </a:endParaRPr>
          </a:p>
          <a:p>
            <a:pPr marL="1371600" lvl="2" indent="-457200" algn="r" eaLnBrk="1" hangingPunct="1">
              <a:buFontTx/>
              <a:buNone/>
            </a:pPr>
            <a:r>
              <a:rPr lang="ar-JO" sz="3000" dirty="0">
                <a:ea typeface="ＭＳ Ｐゴシック" charset="0"/>
                <a:cs typeface="Arial" panose="020B0604020202020204" pitchFamily="34" charset="0"/>
              </a:rPr>
              <a:t>ت. أولاده طائعون (ن / ش)</a:t>
            </a:r>
            <a:endParaRPr lang="en-US" sz="3000" dirty="0">
              <a:ea typeface="ＭＳ Ｐゴシック" charset="0"/>
              <a:cs typeface="Arial" panose="020B0604020202020204" pitchFamily="34" charset="0"/>
            </a:endParaRPr>
          </a:p>
        </p:txBody>
      </p:sp>
      <p:pic>
        <p:nvPicPr>
          <p:cNvPr id="304130" name="Picture 4" descr="BD05082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267200"/>
            <a:ext cx="1619672" cy="2449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4131" name="Rectangle 7"/>
          <p:cNvSpPr>
            <a:spLocks noGrp="1" noChangeArrowheads="1"/>
          </p:cNvSpPr>
          <p:nvPr>
            <p:ph type="title"/>
          </p:nvPr>
        </p:nvSpPr>
        <p:spPr>
          <a:xfrm>
            <a:off x="0" y="457200"/>
            <a:ext cx="9144000" cy="1143000"/>
          </a:xfrm>
          <a:no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dirty="0">
              <a:latin typeface="Arial" panose="020B0604020202020204" pitchFamily="34" charset="0"/>
              <a:ea typeface="ＭＳ Ｐゴシック" charset="0"/>
              <a:cs typeface="Arial" panose="020B0604020202020204" pitchFamily="34" charset="0"/>
            </a:endParaRPr>
          </a:p>
        </p:txBody>
      </p:sp>
      <p:sp>
        <p:nvSpPr>
          <p:cNvPr id="304132"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225</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3"/>
          <p:cNvSpPr>
            <a:spLocks noGrp="1" noChangeArrowheads="1"/>
          </p:cNvSpPr>
          <p:nvPr>
            <p:ph type="body" idx="1"/>
          </p:nvPr>
        </p:nvSpPr>
        <p:spPr>
          <a:xfrm>
            <a:off x="0" y="1981200"/>
            <a:ext cx="9144000" cy="4191000"/>
          </a:xfrm>
        </p:spPr>
        <p:txBody>
          <a:bodyPr/>
          <a:lstStyle/>
          <a:p>
            <a:pPr marL="609600" indent="-609600" algn="r" eaLnBrk="1" hangingPunct="1">
              <a:buFontTx/>
              <a:buNone/>
            </a:pPr>
            <a:r>
              <a:rPr lang="ar-JO" sz="3600" dirty="0">
                <a:solidFill>
                  <a:srgbClr val="FF0000"/>
                </a:solidFill>
                <a:ea typeface="ＭＳ Ｐゴシック" charset="0"/>
                <a:cs typeface="Arial" panose="020B0604020202020204" pitchFamily="34" charset="0"/>
              </a:rPr>
              <a:t>3. الصفات السلبية</a:t>
            </a:r>
            <a:endParaRPr lang="en-US" sz="3600" dirty="0">
              <a:solidFill>
                <a:srgbClr val="FF0000"/>
              </a:solidFill>
              <a:ea typeface="ＭＳ Ｐゴシック" charset="0"/>
              <a:cs typeface="Arial" panose="020B0604020202020204" pitchFamily="34" charset="0"/>
            </a:endParaRPr>
          </a:p>
          <a:p>
            <a:pPr marL="990600" lvl="1" indent="-533400" algn="ctr" eaLnBrk="1" hangingPunct="1">
              <a:buNone/>
            </a:pPr>
            <a:r>
              <a:rPr lang="ar-JO" sz="3000" dirty="0">
                <a:ea typeface="ＭＳ Ｐゴシック" charset="0"/>
                <a:cs typeface="Arial" panose="020B0604020202020204" pitchFamily="34" charset="0"/>
              </a:rPr>
              <a:t>        أ. ليس سريع الغضب    (ن)</a:t>
            </a:r>
            <a:r>
              <a:rPr lang="en-US" sz="3000" dirty="0">
                <a:ea typeface="ＭＳ Ｐゴシック" charset="0"/>
                <a:cs typeface="Arial" panose="020B0604020202020204" pitchFamily="34" charset="0"/>
              </a:rPr>
              <a:t>    		     </a:t>
            </a:r>
          </a:p>
          <a:p>
            <a:pPr marL="990600" lvl="1" indent="-533400" algn="ctr" eaLnBrk="1" hangingPunct="1">
              <a:buNone/>
            </a:pPr>
            <a:r>
              <a:rPr lang="ar-JO" sz="3000" dirty="0">
                <a:ea typeface="ＭＳ Ｐゴシック" charset="0"/>
                <a:cs typeface="Arial" panose="020B0604020202020204" pitchFamily="34" charset="0"/>
              </a:rPr>
              <a:t>ب. ليس عنيفاً     (ن)</a:t>
            </a:r>
            <a:r>
              <a:rPr lang="en-US" sz="3000" dirty="0">
                <a:ea typeface="ＭＳ Ｐゴシック" charset="0"/>
                <a:cs typeface="Arial" panose="020B0604020202020204" pitchFamily="34" charset="0"/>
              </a:rPr>
              <a:t>       </a:t>
            </a:r>
            <a:r>
              <a:rPr lang="ar-JO" sz="3000" dirty="0">
                <a:ea typeface="ＭＳ Ｐゴシック" charset="0"/>
                <a:cs typeface="Arial" panose="020B0604020202020204" pitchFamily="34" charset="0"/>
              </a:rPr>
              <a:t>         </a:t>
            </a:r>
            <a:endParaRPr lang="en-US" sz="3000" dirty="0">
              <a:ea typeface="ＭＳ Ｐゴシック" charset="0"/>
              <a:cs typeface="Arial" panose="020B0604020202020204" pitchFamily="34" charset="0"/>
            </a:endParaRPr>
          </a:p>
          <a:p>
            <a:pPr marL="990600" lvl="1" indent="-533400" algn="ctr" eaLnBrk="1" hangingPunct="1">
              <a:buNone/>
            </a:pPr>
            <a:r>
              <a:rPr lang="ar-JO" sz="3000" dirty="0">
                <a:ea typeface="ＭＳ Ｐゴシック" charset="0"/>
                <a:cs typeface="Arial" panose="020B0604020202020204" pitchFamily="34" charset="0"/>
              </a:rPr>
              <a:t>                  ت. ليس مخاصماً   (ن)</a:t>
            </a:r>
            <a:endParaRPr lang="en-US" sz="3000" dirty="0">
              <a:ea typeface="ＭＳ Ｐゴシック" charset="0"/>
              <a:cs typeface="Arial" panose="020B0604020202020204" pitchFamily="34" charset="0"/>
            </a:endParaRPr>
          </a:p>
          <a:p>
            <a:pPr marL="990600" lvl="1" indent="-533400" algn="ctr" eaLnBrk="1" hangingPunct="1">
              <a:buNone/>
            </a:pPr>
            <a:r>
              <a:rPr lang="ar-JO" sz="3000" dirty="0">
                <a:ea typeface="ＭＳ Ｐゴシック" charset="0"/>
                <a:cs typeface="Arial" panose="020B0604020202020204" pitchFamily="34" charset="0"/>
              </a:rPr>
              <a:t>                          ث. ليس حديث الإيمان     (ن)</a:t>
            </a:r>
            <a:endParaRPr lang="en-US" sz="3000" dirty="0">
              <a:ea typeface="ＭＳ Ｐゴシック" charset="0"/>
              <a:cs typeface="Arial" panose="020B0604020202020204" pitchFamily="34" charset="0"/>
            </a:endParaRPr>
          </a:p>
          <a:p>
            <a:pPr marL="990600" lvl="1" indent="-533400" eaLnBrk="1" hangingPunct="1">
              <a:buNone/>
            </a:pPr>
            <a:r>
              <a:rPr lang="ar-JO" sz="3000" dirty="0">
                <a:ea typeface="ＭＳ Ｐゴシック" charset="0"/>
                <a:cs typeface="Arial" panose="020B0604020202020204" pitchFamily="34" charset="0"/>
              </a:rPr>
              <a:t> ج. ليس طامعاً بالربح القبيح   (ن / ش)</a:t>
            </a:r>
            <a:endParaRPr lang="en-US" sz="3000" dirty="0">
              <a:ea typeface="ＭＳ Ｐゴシック" charset="0"/>
              <a:cs typeface="Arial" panose="020B0604020202020204" pitchFamily="34" charset="0"/>
            </a:endParaRPr>
          </a:p>
          <a:p>
            <a:pPr marL="990600" lvl="1" indent="-533400" algn="ctr" eaLnBrk="1" hangingPunct="1">
              <a:buNone/>
            </a:pPr>
            <a:r>
              <a:rPr lang="ar-JO" sz="3000" dirty="0">
                <a:ea typeface="ＭＳ Ｐゴシック" charset="0"/>
                <a:cs typeface="Arial" panose="020B0604020202020204" pitchFamily="34" charset="0"/>
              </a:rPr>
              <a:t>                                  ح. لا مدمناً للخمر بل معتدلاً   (ن / ش)   </a:t>
            </a:r>
            <a:r>
              <a:rPr lang="en-US" sz="3000" dirty="0">
                <a:ea typeface="ＭＳ Ｐゴシック" charset="0"/>
                <a:cs typeface="Arial" panose="020B0604020202020204" pitchFamily="34" charset="0"/>
              </a:rPr>
              <a:t>  </a:t>
            </a:r>
            <a:r>
              <a:rPr lang="ar-JO" sz="3000" dirty="0">
                <a:ea typeface="ＭＳ Ｐゴシック" charset="0"/>
                <a:cs typeface="Arial" panose="020B0604020202020204" pitchFamily="34" charset="0"/>
              </a:rPr>
              <a:t>    </a:t>
            </a:r>
            <a:endParaRPr lang="en-US" sz="3000" dirty="0">
              <a:ea typeface="ＭＳ Ｐゴシック" charset="0"/>
              <a:cs typeface="Arial" panose="020B0604020202020204" pitchFamily="34" charset="0"/>
            </a:endParaRPr>
          </a:p>
        </p:txBody>
      </p:sp>
      <p:pic>
        <p:nvPicPr>
          <p:cNvPr id="305154" name="Picture 4" descr="BD06787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86400" y="2819400"/>
            <a:ext cx="1728806"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9" name="Line 5"/>
          <p:cNvSpPr>
            <a:spLocks noChangeShapeType="1"/>
          </p:cNvSpPr>
          <p:nvPr/>
        </p:nvSpPr>
        <p:spPr bwMode="ltGray">
          <a:xfrm flipH="1">
            <a:off x="5486400" y="2514600"/>
            <a:ext cx="1752600" cy="1981200"/>
          </a:xfrm>
          <a:prstGeom prst="line">
            <a:avLst/>
          </a:prstGeom>
          <a:noFill/>
          <a:ln w="57150">
            <a:solidFill>
              <a:schemeClr val="tx1"/>
            </a:solidFill>
            <a:round/>
            <a:headEnd/>
            <a:tailE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0066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8550" name="Line 6"/>
          <p:cNvSpPr>
            <a:spLocks noChangeShapeType="1"/>
          </p:cNvSpPr>
          <p:nvPr/>
        </p:nvSpPr>
        <p:spPr bwMode="ltGray">
          <a:xfrm>
            <a:off x="5638800" y="2514600"/>
            <a:ext cx="1447800" cy="2057400"/>
          </a:xfrm>
          <a:prstGeom prst="line">
            <a:avLst/>
          </a:prstGeom>
          <a:noFill/>
          <a:ln w="57150">
            <a:solidFill>
              <a:schemeClr val="tx1"/>
            </a:solidFill>
            <a:round/>
            <a:headEnd/>
            <a:tailE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0066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05157" name="Rectangle 8"/>
          <p:cNvSpPr>
            <a:spLocks noGrp="1" noChangeArrowheads="1"/>
          </p:cNvSpPr>
          <p:nvPr>
            <p:ph type="title"/>
          </p:nvPr>
        </p:nvSpPr>
        <p:spPr>
          <a:xfrm>
            <a:off x="0" y="457200"/>
            <a:ext cx="9144000" cy="1143000"/>
          </a:xfrm>
          <a:no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dirty="0">
              <a:latin typeface="Arial" panose="020B0604020202020204" pitchFamily="34" charset="0"/>
              <a:ea typeface="ＭＳ Ｐゴシック" charset="0"/>
              <a:cs typeface="Arial" panose="020B0604020202020204" pitchFamily="34" charset="0"/>
            </a:endParaRPr>
          </a:p>
        </p:txBody>
      </p:sp>
      <p:sp>
        <p:nvSpPr>
          <p:cNvPr id="305158"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225</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body" idx="1"/>
          </p:nvPr>
        </p:nvSpPr>
        <p:spPr>
          <a:xfrm>
            <a:off x="990600" y="2133600"/>
            <a:ext cx="5381600" cy="4114800"/>
          </a:xfrm>
        </p:spPr>
        <p:txBody>
          <a:bodyPr/>
          <a:lstStyle/>
          <a:p>
            <a:pPr marL="812800" indent="-812800" algn="r" eaLnBrk="1" hangingPunct="1">
              <a:lnSpc>
                <a:spcPct val="80000"/>
              </a:lnSpc>
              <a:buFontTx/>
              <a:buNone/>
            </a:pPr>
            <a:r>
              <a:rPr lang="ar-JO" sz="3600" dirty="0">
                <a:solidFill>
                  <a:srgbClr val="FF0000"/>
                </a:solidFill>
                <a:ea typeface="ＭＳ Ｐゴシック" charset="0"/>
                <a:cs typeface="Arial" panose="020B0604020202020204" pitchFamily="34" charset="0"/>
              </a:rPr>
              <a:t>4. الصفات الإيجابية</a:t>
            </a:r>
          </a:p>
          <a:p>
            <a:pPr marL="812800" indent="-812800" algn="r" eaLnBrk="1" hangingPunct="1">
              <a:lnSpc>
                <a:spcPct val="80000"/>
              </a:lnSpc>
              <a:buFontTx/>
              <a:buNone/>
            </a:pPr>
            <a:r>
              <a:rPr lang="ar-JO" dirty="0">
                <a:solidFill>
                  <a:schemeClr val="tx2"/>
                </a:solidFill>
                <a:ea typeface="ＭＳ Ｐゴシック" charset="0"/>
                <a:cs typeface="Arial" panose="020B0604020202020204" pitchFamily="34" charset="0"/>
              </a:rPr>
              <a:t>     أ. مضياف     (ن)</a:t>
            </a:r>
            <a:endParaRPr lang="en-US" dirty="0">
              <a:solidFill>
                <a:schemeClr val="tx2"/>
              </a:solidFill>
              <a:ea typeface="ＭＳ Ｐゴシック" charset="0"/>
              <a:cs typeface="Arial" panose="020B0604020202020204" pitchFamily="34" charset="0"/>
            </a:endParaRPr>
          </a:p>
          <a:p>
            <a:pPr marL="1168400" lvl="1" indent="-711200" algn="r" eaLnBrk="1" hangingPunct="1">
              <a:lnSpc>
                <a:spcPct val="80000"/>
              </a:lnSpc>
              <a:buNone/>
            </a:pPr>
            <a:r>
              <a:rPr lang="ar-JO" sz="3200" dirty="0">
                <a:ea typeface="ＭＳ Ｐゴシック" charset="0"/>
                <a:cs typeface="Arial" panose="020B0604020202020204" pitchFamily="34" charset="0"/>
              </a:rPr>
              <a:t>     ب. متعقل     (ن)</a:t>
            </a:r>
            <a:endParaRPr lang="en-US" sz="3000" dirty="0">
              <a:ea typeface="ＭＳ Ｐゴシック" charset="0"/>
              <a:cs typeface="Arial" panose="020B0604020202020204" pitchFamily="34" charset="0"/>
            </a:endParaRPr>
          </a:p>
          <a:p>
            <a:pPr marL="1168400" lvl="1" indent="-711200" algn="r" eaLnBrk="1" hangingPunct="1">
              <a:lnSpc>
                <a:spcPct val="80000"/>
              </a:lnSpc>
              <a:buNone/>
            </a:pPr>
            <a:r>
              <a:rPr lang="ar-JO" sz="3000" dirty="0">
                <a:ea typeface="ＭＳ Ｐゴシック" charset="0"/>
                <a:cs typeface="Arial" panose="020B0604020202020204" pitchFamily="34" charset="0"/>
              </a:rPr>
              <a:t>     ت. ممتحن          (ش)</a:t>
            </a:r>
            <a:endParaRPr lang="en-US" sz="3000" dirty="0">
              <a:ea typeface="ＭＳ Ｐゴシック" charset="0"/>
              <a:cs typeface="Arial" panose="020B0604020202020204" pitchFamily="34" charset="0"/>
            </a:endParaRPr>
          </a:p>
          <a:p>
            <a:pPr marL="1168400" lvl="1" indent="-711200" algn="r" eaLnBrk="1" hangingPunct="1">
              <a:lnSpc>
                <a:spcPct val="80000"/>
              </a:lnSpc>
              <a:buNone/>
            </a:pPr>
            <a:r>
              <a:rPr lang="ar-JO" sz="3000" dirty="0">
                <a:ea typeface="ＭＳ Ｐゴシック" charset="0"/>
                <a:cs typeface="Arial" panose="020B0604020202020204" pitchFamily="34" charset="0"/>
              </a:rPr>
              <a:t>     ث. مخلص        (ش)  </a:t>
            </a:r>
            <a:endParaRPr lang="en-US" sz="3000" dirty="0">
              <a:ea typeface="ＭＳ Ｐゴシック" charset="0"/>
              <a:cs typeface="Arial" panose="020B0604020202020204" pitchFamily="34" charset="0"/>
            </a:endParaRPr>
          </a:p>
          <a:p>
            <a:pPr marL="812800" indent="-812800" algn="r" eaLnBrk="1" hangingPunct="1">
              <a:lnSpc>
                <a:spcPct val="80000"/>
              </a:lnSpc>
              <a:buNone/>
            </a:pPr>
            <a:endParaRPr lang="en-US" sz="3400" dirty="0">
              <a:ea typeface="ＭＳ Ｐゴシック" charset="0"/>
              <a:cs typeface="Arial" panose="020B0604020202020204" pitchFamily="34" charset="0"/>
            </a:endParaRPr>
          </a:p>
          <a:p>
            <a:pPr marL="812800" indent="-812800" algn="r" eaLnBrk="1" hangingPunct="1">
              <a:lnSpc>
                <a:spcPct val="80000"/>
              </a:lnSpc>
              <a:buNone/>
            </a:pPr>
            <a:r>
              <a:rPr lang="ar-JO" sz="3400" dirty="0">
                <a:solidFill>
                  <a:srgbClr val="FF0000"/>
                </a:solidFill>
                <a:ea typeface="ＭＳ Ｐゴシック" charset="0"/>
                <a:cs typeface="Arial" panose="020B0604020202020204" pitchFamily="34" charset="0"/>
              </a:rPr>
              <a:t>5</a:t>
            </a:r>
            <a:r>
              <a:rPr lang="ar-JO" sz="3600" dirty="0">
                <a:solidFill>
                  <a:srgbClr val="FF0000"/>
                </a:solidFill>
                <a:ea typeface="ＭＳ Ｐゴシック" charset="0"/>
                <a:cs typeface="Arial" panose="020B0604020202020204" pitchFamily="34" charset="0"/>
              </a:rPr>
              <a:t>. قابل للتعلم       </a:t>
            </a:r>
            <a:r>
              <a:rPr lang="ar-JO" sz="3600" dirty="0">
                <a:ea typeface="ＭＳ Ｐゴシック" charset="0"/>
                <a:cs typeface="Arial" panose="020B0604020202020204" pitchFamily="34" charset="0"/>
              </a:rPr>
              <a:t>(ن)</a:t>
            </a:r>
            <a:r>
              <a:rPr lang="ar-JO" sz="3400" dirty="0">
                <a:ea typeface="ＭＳ Ｐゴシック" charset="0"/>
                <a:cs typeface="Arial" panose="020B0604020202020204" pitchFamily="34" charset="0"/>
              </a:rPr>
              <a:t> </a:t>
            </a:r>
            <a:endParaRPr lang="en-US" sz="3000" dirty="0">
              <a:ea typeface="ＭＳ Ｐゴシック" charset="0"/>
              <a:cs typeface="Arial" panose="020B0604020202020204" pitchFamily="34" charset="0"/>
            </a:endParaRPr>
          </a:p>
        </p:txBody>
      </p:sp>
      <p:pic>
        <p:nvPicPr>
          <p:cNvPr id="306178" name="Picture 4" descr="BD06656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2971800"/>
            <a:ext cx="1938338"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79" name="Rectangle 6"/>
          <p:cNvSpPr>
            <a:spLocks noGrp="1" noChangeArrowheads="1"/>
          </p:cNvSpPr>
          <p:nvPr>
            <p:ph type="title"/>
          </p:nvPr>
        </p:nvSpPr>
        <p:spPr>
          <a:xfrm>
            <a:off x="0" y="457200"/>
            <a:ext cx="9220200" cy="1143000"/>
          </a:xfrm>
          <a:no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dirty="0">
              <a:latin typeface="Arial" panose="020B0604020202020204" pitchFamily="34" charset="0"/>
              <a:ea typeface="ＭＳ Ｐゴシック" charset="0"/>
              <a:cs typeface="Arial" panose="020B0604020202020204" pitchFamily="34" charset="0"/>
            </a:endParaRPr>
          </a:p>
        </p:txBody>
      </p:sp>
      <p:sp>
        <p:nvSpPr>
          <p:cNvPr id="306180"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226</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57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57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57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95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title"/>
          </p:nvPr>
        </p:nvSpPr>
        <p:spPr>
          <a:xfrm>
            <a:off x="0" y="457200"/>
            <a:ext cx="9296400" cy="1143000"/>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المبادئ</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الروحية</a:t>
            </a:r>
            <a:endParaRPr lang="en-US" dirty="0">
              <a:latin typeface="Arial" panose="020B0604020202020204" pitchFamily="34" charset="0"/>
              <a:ea typeface="ＭＳ Ｐゴシック" charset="0"/>
              <a:cs typeface="Arial" panose="020B0604020202020204" pitchFamily="34" charset="0"/>
            </a:endParaRPr>
          </a:p>
        </p:txBody>
      </p:sp>
      <p:sp>
        <p:nvSpPr>
          <p:cNvPr id="307202" name="Rectangle 3"/>
          <p:cNvSpPr>
            <a:spLocks noGrp="1" noChangeArrowheads="1"/>
          </p:cNvSpPr>
          <p:nvPr>
            <p:ph type="body" idx="1"/>
          </p:nvPr>
        </p:nvSpPr>
        <p:spPr>
          <a:xfrm>
            <a:off x="250825" y="1773238"/>
            <a:ext cx="8893175" cy="4876800"/>
          </a:xfrm>
        </p:spPr>
        <p:txBody>
          <a:bodyPr/>
          <a:lstStyle/>
          <a:p>
            <a:pPr marL="479425" indent="-477838" algn="r" eaLnBrk="1" hangingPunct="1">
              <a:lnSpc>
                <a:spcPct val="80000"/>
              </a:lnSpc>
              <a:buNone/>
            </a:pPr>
            <a:r>
              <a:rPr lang="ar-JO" sz="2400" dirty="0">
                <a:ea typeface="ＭＳ Ｐゴシック" charset="0"/>
                <a:cs typeface="Arial" panose="020B0604020202020204" pitchFamily="34" charset="0"/>
              </a:rPr>
              <a:t>1. هذه المؤهلات مرتبطة </a:t>
            </a:r>
            <a:r>
              <a:rPr lang="ar-JO" sz="2400" dirty="0">
                <a:solidFill>
                  <a:srgbClr val="3E2DF9"/>
                </a:solidFill>
                <a:ea typeface="ＭＳ Ｐゴシック" charset="0"/>
                <a:cs typeface="Arial" panose="020B0604020202020204" pitchFamily="34" charset="0"/>
              </a:rPr>
              <a:t>بالرجال </a:t>
            </a:r>
            <a:r>
              <a:rPr lang="ar-JO" sz="2400" dirty="0">
                <a:ea typeface="ＭＳ Ｐゴシック" charset="0"/>
                <a:cs typeface="Arial" panose="020B0604020202020204" pitchFamily="34" charset="0"/>
              </a:rPr>
              <a:t>فقط</a:t>
            </a:r>
            <a:endParaRPr lang="en-US" sz="2400" dirty="0">
              <a:solidFill>
                <a:srgbClr val="3E2DF9"/>
              </a:solidFill>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2. كل المؤهلات </a:t>
            </a:r>
            <a:r>
              <a:rPr lang="ar-JO" sz="2400" dirty="0">
                <a:solidFill>
                  <a:srgbClr val="3E2DF9"/>
                </a:solidFill>
                <a:ea typeface="ＭＳ Ｐゴシック" charset="0"/>
                <a:cs typeface="Arial" panose="020B0604020202020204" pitchFamily="34" charset="0"/>
              </a:rPr>
              <a:t>أساسية </a:t>
            </a:r>
            <a:r>
              <a:rPr lang="ar-JO" sz="2400" dirty="0">
                <a:ea typeface="ＭＳ Ｐゴシック" charset="0"/>
                <a:cs typeface="Arial" panose="020B0604020202020204" pitchFamily="34" charset="0"/>
              </a:rPr>
              <a:t>و</a:t>
            </a:r>
            <a:r>
              <a:rPr lang="ar-JO" sz="2400" dirty="0">
                <a:solidFill>
                  <a:srgbClr val="3E2DF9"/>
                </a:solidFill>
                <a:ea typeface="ＭＳ Ｐゴシック" charset="0"/>
                <a:cs typeface="Arial" panose="020B0604020202020204" pitchFamily="34" charset="0"/>
              </a:rPr>
              <a:t>بأهمية متساوية</a:t>
            </a:r>
            <a:endParaRPr lang="en-US" sz="2400" dirty="0">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3. المؤهلات مرتبطة </a:t>
            </a:r>
            <a:r>
              <a:rPr lang="ar-JO" sz="2400" dirty="0">
                <a:solidFill>
                  <a:srgbClr val="3E2DF9"/>
                </a:solidFill>
                <a:ea typeface="ＭＳ Ｐゴシック" charset="0"/>
                <a:cs typeface="Arial" panose="020B0604020202020204" pitchFamily="34" charset="0"/>
              </a:rPr>
              <a:t>بالحياة الحالية </a:t>
            </a:r>
            <a:r>
              <a:rPr lang="ar-JO" sz="2400" dirty="0">
                <a:ea typeface="ＭＳ Ｐゴシック" charset="0"/>
                <a:cs typeface="Arial" panose="020B0604020202020204" pitchFamily="34" charset="0"/>
              </a:rPr>
              <a:t>للقائد</a:t>
            </a:r>
            <a:endParaRPr lang="en-US" sz="2400" dirty="0">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4. من هم؟ </a:t>
            </a:r>
            <a:r>
              <a:rPr lang="ar-JO" sz="2400" dirty="0">
                <a:solidFill>
                  <a:srgbClr val="3E2DF9"/>
                </a:solidFill>
                <a:ea typeface="ＭＳ Ｐゴシック" charset="0"/>
                <a:cs typeface="Arial" panose="020B0604020202020204" pitchFamily="34" charset="0"/>
              </a:rPr>
              <a:t>النظار </a:t>
            </a:r>
            <a:r>
              <a:rPr lang="ar-JO" sz="2400" dirty="0">
                <a:ea typeface="ＭＳ Ｐゴシック" charset="0"/>
                <a:cs typeface="Arial" panose="020B0604020202020204" pitchFamily="34" charset="0"/>
              </a:rPr>
              <a:t>(الشيوخ، الأساقفة، القسس) و</a:t>
            </a:r>
            <a:r>
              <a:rPr lang="ar-JO" sz="2400" dirty="0">
                <a:solidFill>
                  <a:srgbClr val="3E2DF9"/>
                </a:solidFill>
                <a:ea typeface="ＭＳ Ｐゴシック" charset="0"/>
                <a:cs typeface="Arial" panose="020B0604020202020204" pitchFamily="34" charset="0"/>
              </a:rPr>
              <a:t>الشمامسة</a:t>
            </a:r>
            <a:endParaRPr lang="en-US" sz="2400" dirty="0">
              <a:solidFill>
                <a:srgbClr val="3E2DF9"/>
              </a:solidFill>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5. إذا فشل القائد عليه أن </a:t>
            </a:r>
            <a:r>
              <a:rPr lang="ar-JO" sz="2400" dirty="0">
                <a:solidFill>
                  <a:srgbClr val="3E2DF9"/>
                </a:solidFill>
                <a:ea typeface="ＭＳ Ｐゴシック" charset="0"/>
                <a:cs typeface="Arial" panose="020B0604020202020204" pitchFamily="34" charset="0"/>
              </a:rPr>
              <a:t>ينسحب</a:t>
            </a:r>
            <a:endParaRPr lang="en-US" sz="2400" dirty="0">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6. تؤكد المؤهلات على أهمية </a:t>
            </a:r>
            <a:r>
              <a:rPr lang="ar-JO" sz="2400" dirty="0">
                <a:solidFill>
                  <a:srgbClr val="3E2DF9"/>
                </a:solidFill>
                <a:ea typeface="ＭＳ Ｐゴシック" charset="0"/>
                <a:cs typeface="Arial" panose="020B0604020202020204" pitchFamily="34" charset="0"/>
              </a:rPr>
              <a:t>الشخصية</a:t>
            </a:r>
            <a:r>
              <a:rPr lang="ar-JO" sz="2400" dirty="0">
                <a:ea typeface="ＭＳ Ｐゴシック" charset="0"/>
                <a:cs typeface="Arial" panose="020B0604020202020204" pitchFamily="34" charset="0"/>
              </a:rPr>
              <a:t> أكثر من القدرات (سمتان فقط تتضمن القدرات)</a:t>
            </a:r>
            <a:endParaRPr lang="en-US" sz="2400" dirty="0">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7. تؤكد على </a:t>
            </a:r>
            <a:r>
              <a:rPr lang="ar-JO" sz="2400" dirty="0">
                <a:solidFill>
                  <a:srgbClr val="3E2DF9"/>
                </a:solidFill>
                <a:ea typeface="ＭＳ Ｐゴシック" charset="0"/>
                <a:cs typeface="Arial" panose="020B0604020202020204" pitchFamily="34" charset="0"/>
              </a:rPr>
              <a:t>إدارة البيت </a:t>
            </a:r>
            <a:r>
              <a:rPr lang="ar-JO" sz="2400" dirty="0">
                <a:ea typeface="ＭＳ Ｐゴシック" charset="0"/>
                <a:cs typeface="Arial" panose="020B0604020202020204" pitchFamily="34" charset="0"/>
              </a:rPr>
              <a:t>أهم من العمل</a:t>
            </a:r>
            <a:endParaRPr lang="en-US" sz="2400" dirty="0">
              <a:ea typeface="ＭＳ Ｐゴシック" charset="0"/>
              <a:cs typeface="Arial" panose="020B0604020202020204" pitchFamily="34" charset="0"/>
            </a:endParaRPr>
          </a:p>
          <a:p>
            <a:pPr marL="479425" indent="-477838" eaLnBrk="1" hangingPunct="1">
              <a:lnSpc>
                <a:spcPct val="80000"/>
              </a:lnSpc>
              <a:buFontTx/>
              <a:buNone/>
            </a:pPr>
            <a:endParaRPr lang="en-US" sz="2400" dirty="0">
              <a:ea typeface="ＭＳ Ｐゴシック" charset="0"/>
              <a:cs typeface="Arial" panose="020B0604020202020204" pitchFamily="34" charset="0"/>
            </a:endParaRPr>
          </a:p>
          <a:p>
            <a:pPr marL="479425" indent="-477838" algn="r" eaLnBrk="1" hangingPunct="1">
              <a:lnSpc>
                <a:spcPct val="80000"/>
              </a:lnSpc>
              <a:buFontTx/>
              <a:buNone/>
            </a:pPr>
            <a:r>
              <a:rPr lang="ar-JO" sz="2400" dirty="0">
                <a:ea typeface="ＭＳ Ｐゴシック" charset="0"/>
                <a:cs typeface="Arial" panose="020B0604020202020204" pitchFamily="34" charset="0"/>
              </a:rPr>
              <a:t>يجب أن يكونوا مؤهلين حتى :</a:t>
            </a:r>
            <a:endParaRPr lang="en-US" sz="2400" dirty="0">
              <a:solidFill>
                <a:srgbClr val="3E2DF9"/>
              </a:solidFill>
              <a:ea typeface="ＭＳ Ｐゴシック" charset="0"/>
              <a:cs typeface="Arial" panose="020B0604020202020204" pitchFamily="34" charset="0"/>
            </a:endParaRPr>
          </a:p>
          <a:p>
            <a:pPr marL="479425" lvl="1" indent="-477838" algn="r" eaLnBrk="1" hangingPunct="1">
              <a:lnSpc>
                <a:spcPct val="80000"/>
              </a:lnSpc>
              <a:buNone/>
            </a:pPr>
            <a:r>
              <a:rPr lang="ar-JO" sz="2400" dirty="0">
                <a:ea typeface="ＭＳ Ｐゴシック" charset="0"/>
                <a:cs typeface="Arial" panose="020B0604020202020204" pitchFamily="34" charset="0"/>
              </a:rPr>
              <a:t>1. يمكنهم تقديم </a:t>
            </a:r>
            <a:r>
              <a:rPr lang="ar-JO" sz="2400" dirty="0">
                <a:solidFill>
                  <a:srgbClr val="3E2DF9"/>
                </a:solidFill>
                <a:ea typeface="ＭＳ Ｐゴシック" charset="0"/>
                <a:cs typeface="Arial" panose="020B0604020202020204" pitchFamily="34" charset="0"/>
              </a:rPr>
              <a:t>توجيه إلهي</a:t>
            </a:r>
            <a:endParaRPr lang="en-US" sz="2400" dirty="0">
              <a:ea typeface="ＭＳ Ｐゴシック" charset="0"/>
              <a:cs typeface="Arial" panose="020B0604020202020204" pitchFamily="34" charset="0"/>
            </a:endParaRPr>
          </a:p>
          <a:p>
            <a:pPr marL="479425" lvl="1" indent="-477838" algn="r" eaLnBrk="1" hangingPunct="1">
              <a:lnSpc>
                <a:spcPct val="80000"/>
              </a:lnSpc>
              <a:buFontTx/>
              <a:buNone/>
            </a:pPr>
            <a:r>
              <a:rPr lang="ar-JO" sz="2400" dirty="0">
                <a:ea typeface="ＭＳ Ｐゴシック" charset="0"/>
                <a:cs typeface="Arial" panose="020B0604020202020204" pitchFamily="34" charset="0"/>
              </a:rPr>
              <a:t>2. تستطيع الكنيسة </a:t>
            </a:r>
            <a:r>
              <a:rPr lang="ar-JO" sz="2400" dirty="0">
                <a:solidFill>
                  <a:srgbClr val="3E2DF9"/>
                </a:solidFill>
                <a:ea typeface="ＭＳ Ｐゴシック" charset="0"/>
                <a:cs typeface="Arial" panose="020B0604020202020204" pitchFamily="34" charset="0"/>
              </a:rPr>
              <a:t>تجنب المشاكل </a:t>
            </a:r>
            <a:r>
              <a:rPr lang="ar-JO" sz="2400" dirty="0">
                <a:ea typeface="ＭＳ Ｐゴシック" charset="0"/>
                <a:cs typeface="Arial" panose="020B0604020202020204" pitchFamily="34" charset="0"/>
              </a:rPr>
              <a:t>التي تأتي من قادة سيئين أو حمقى</a:t>
            </a:r>
            <a:endParaRPr lang="en-US" sz="2400" dirty="0">
              <a:ea typeface="ＭＳ Ｐゴシック" charset="0"/>
              <a:cs typeface="Arial" panose="020B0604020202020204" pitchFamily="34" charset="0"/>
            </a:endParaRPr>
          </a:p>
        </p:txBody>
      </p:sp>
      <p:sp>
        <p:nvSpPr>
          <p:cNvPr id="307203"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223</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371600" y="2286000"/>
            <a:ext cx="6400800" cy="433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6899" name="Rectangle 3"/>
          <p:cNvSpPr>
            <a:spLocks noGrp="1" noChangeArrowheads="1"/>
          </p:cNvSpPr>
          <p:nvPr>
            <p:ph type="title"/>
          </p:nvPr>
        </p:nvSpPr>
        <p:spPr>
          <a:xfrm>
            <a:off x="0" y="533400"/>
            <a:ext cx="8991600" cy="2362200"/>
          </a:xfrm>
        </p:spPr>
        <p:txBody>
          <a:bodyPr/>
          <a:lstStyle/>
          <a:p>
            <a:pPr eaLnBrk="1" hangingPunct="1"/>
            <a:r>
              <a:rPr lang="ar-JO" sz="5400" dirty="0">
                <a:solidFill>
                  <a:schemeClr val="bg1"/>
                </a:solidFill>
                <a:ea typeface="ＭＳ Ｐゴシック" charset="0"/>
              </a:rPr>
              <a:t>1. السلطة النهائية في الكنيسة المحلية تعود إلى</a:t>
            </a:r>
            <a:br>
              <a:rPr lang="en-US" sz="5400" dirty="0">
                <a:solidFill>
                  <a:schemeClr val="bg1"/>
                </a:solidFill>
                <a:ea typeface="ＭＳ Ｐゴシック" charset="0"/>
              </a:rPr>
            </a:br>
            <a:r>
              <a:rPr lang="ar-JO" sz="5400" dirty="0">
                <a:ea typeface="ＭＳ Ｐゴシック" charset="0"/>
              </a:rPr>
              <a:t>جماعة المؤمنين</a:t>
            </a:r>
            <a:endParaRPr lang="en-US" sz="5400" u="sng" dirty="0">
              <a:solidFill>
                <a:schemeClr val="tx1"/>
              </a:solidFill>
              <a:ea typeface="ＭＳ Ｐゴシック" charset="0"/>
            </a:endParaRP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427038"/>
            <a:ext cx="9144000" cy="619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947" name="Rectangle 3"/>
          <p:cNvSpPr>
            <a:spLocks noGrp="1" noChangeArrowheads="1"/>
          </p:cNvSpPr>
          <p:nvPr>
            <p:ph type="title"/>
          </p:nvPr>
        </p:nvSpPr>
        <p:spPr>
          <a:xfrm>
            <a:off x="0" y="228600"/>
            <a:ext cx="8991600" cy="990600"/>
          </a:xfrm>
        </p:spPr>
        <p:txBody>
          <a:bodyPr/>
          <a:lstStyle/>
          <a:p>
            <a:pPr eaLnBrk="1" hangingPunct="1"/>
            <a:r>
              <a:rPr lang="ar-JO" sz="5400" dirty="0">
                <a:ea typeface="ＭＳ Ｐゴシック" charset="0"/>
              </a:rPr>
              <a:t>سلطة الجماعة</a:t>
            </a:r>
            <a:endParaRPr lang="en-US" sz="5400" u="sng" dirty="0">
              <a:solidFill>
                <a:schemeClr val="tx1"/>
              </a:solidFill>
              <a:ea typeface="ＭＳ Ｐゴシック" charset="0"/>
            </a:endParaRPr>
          </a:p>
        </p:txBody>
      </p:sp>
      <p:sp>
        <p:nvSpPr>
          <p:cNvPr id="340996" name="Text Box 4"/>
          <p:cNvSpPr txBox="1">
            <a:spLocks noChangeArrowheads="1"/>
          </p:cNvSpPr>
          <p:nvPr/>
        </p:nvSpPr>
        <p:spPr bwMode="auto">
          <a:xfrm>
            <a:off x="381000" y="1295400"/>
            <a:ext cx="85344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5127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100000"/>
              </a:lnSpc>
              <a:spcBef>
                <a:spcPct val="0"/>
              </a:spcBef>
              <a:spcAft>
                <a:spcPct val="0"/>
              </a:spcAft>
              <a:buClrTx/>
              <a:buSzTx/>
              <a:buFontTx/>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a:t>
            </a:r>
            <a:r>
              <a:rPr kumimoji="0" lang="ar-JO"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التأديب</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الكنسي (مت 18: 17)</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512763" marR="0" lvl="1"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قل للكنيسة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0997" name="Text Box 5"/>
          <p:cNvSpPr txBox="1">
            <a:spLocks noChangeArrowheads="1"/>
          </p:cNvSpPr>
          <p:nvPr/>
        </p:nvSpPr>
        <p:spPr bwMode="auto">
          <a:xfrm>
            <a:off x="381000" y="2736850"/>
            <a:ext cx="85344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5127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100000"/>
              </a:lnSpc>
              <a:spcBef>
                <a:spcPct val="0"/>
              </a:spcBef>
              <a:spcAft>
                <a:spcPct val="0"/>
              </a:spcAft>
              <a:buClrTx/>
              <a:buSzTx/>
              <a:buFontTx/>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a:t>
            </a:r>
            <a:r>
              <a:rPr kumimoji="0" lang="ar-JO"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اختيار</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القادة (أع 6: 3)</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512763" marR="0" lvl="1"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اختاروا منكم</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0998" name="Text Box 6"/>
          <p:cNvSpPr txBox="1">
            <a:spLocks noChangeArrowheads="1"/>
          </p:cNvSpPr>
          <p:nvPr/>
        </p:nvSpPr>
        <p:spPr bwMode="auto">
          <a:xfrm>
            <a:off x="381000" y="4116388"/>
            <a:ext cx="8534400"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100000"/>
              </a:lnSpc>
              <a:spcBef>
                <a:spcPct val="0"/>
              </a:spcBef>
              <a:spcAft>
                <a:spcPct val="0"/>
              </a:spcAft>
              <a:buClrTx/>
              <a:buSzTx/>
              <a:buFontTx/>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المحافظة على </a:t>
            </a:r>
            <a:r>
              <a:rPr kumimoji="0" lang="ar-JO"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العقيدة</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السليمة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98463" marR="0" lvl="0" indent="-398463"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لأني تسلمت من الرب ما سلمتكم أنا أيضاً (1 كو 11: 23)</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98463" marR="0" lvl="0" indent="-398463"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أيها الأحباء امتحنوا الأرواح (1 يو 4: 1)</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98463" marR="0" lvl="0" indent="-398463"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تجتهدوا لأجل الإيمان (يهوذا 3)</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8951" name="Text Box 7"/>
          <p:cNvSpPr txBox="1">
            <a:spLocks noChangeArrowheads="1"/>
          </p:cNvSpPr>
          <p:nvPr/>
        </p:nvSpPr>
        <p:spPr bwMode="auto">
          <a:xfrm>
            <a:off x="8467725" y="0"/>
            <a:ext cx="63030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0996"/>
                                        </p:tgtEl>
                                        <p:attrNameLst>
                                          <p:attrName>style.visibility</p:attrName>
                                        </p:attrNameLst>
                                      </p:cBhvr>
                                      <p:to>
                                        <p:strVal val="visible"/>
                                      </p:to>
                                    </p:set>
                                    <p:animEffect transition="in" filter="dissolve">
                                      <p:cBhvr>
                                        <p:cTn id="7" dur="500"/>
                                        <p:tgtEl>
                                          <p:spTgt spid="3409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0997"/>
                                        </p:tgtEl>
                                        <p:attrNameLst>
                                          <p:attrName>style.visibility</p:attrName>
                                        </p:attrNameLst>
                                      </p:cBhvr>
                                      <p:to>
                                        <p:strVal val="visible"/>
                                      </p:to>
                                    </p:set>
                                    <p:animEffect transition="in" filter="dissolve">
                                      <p:cBhvr>
                                        <p:cTn id="12" dur="500"/>
                                        <p:tgtEl>
                                          <p:spTgt spid="34099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0998">
                                            <p:txEl>
                                              <p:pRg st="0" end="0"/>
                                            </p:txEl>
                                          </p:spTgt>
                                        </p:tgtEl>
                                        <p:attrNameLst>
                                          <p:attrName>style.visibility</p:attrName>
                                        </p:attrNameLst>
                                      </p:cBhvr>
                                      <p:to>
                                        <p:strVal val="visible"/>
                                      </p:to>
                                    </p:set>
                                    <p:animEffect transition="in" filter="dissolve">
                                      <p:cBhvr>
                                        <p:cTn id="17" dur="500"/>
                                        <p:tgtEl>
                                          <p:spTgt spid="34099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40998">
                                            <p:txEl>
                                              <p:pRg st="1" end="1"/>
                                            </p:txEl>
                                          </p:spTgt>
                                        </p:tgtEl>
                                        <p:attrNameLst>
                                          <p:attrName>style.visibility</p:attrName>
                                        </p:attrNameLst>
                                      </p:cBhvr>
                                      <p:to>
                                        <p:strVal val="visible"/>
                                      </p:to>
                                    </p:set>
                                    <p:animEffect transition="in" filter="dissolve">
                                      <p:cBhvr>
                                        <p:cTn id="22" dur="500"/>
                                        <p:tgtEl>
                                          <p:spTgt spid="34099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40998">
                                            <p:txEl>
                                              <p:pRg st="2" end="2"/>
                                            </p:txEl>
                                          </p:spTgt>
                                        </p:tgtEl>
                                        <p:attrNameLst>
                                          <p:attrName>style.visibility</p:attrName>
                                        </p:attrNameLst>
                                      </p:cBhvr>
                                      <p:to>
                                        <p:strVal val="visible"/>
                                      </p:to>
                                    </p:set>
                                    <p:animEffect transition="in" filter="dissolve">
                                      <p:cBhvr>
                                        <p:cTn id="27" dur="500"/>
                                        <p:tgtEl>
                                          <p:spTgt spid="34099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0998">
                                            <p:txEl>
                                              <p:pRg st="3" end="3"/>
                                            </p:txEl>
                                          </p:spTgt>
                                        </p:tgtEl>
                                        <p:attrNameLst>
                                          <p:attrName>style.visibility</p:attrName>
                                        </p:attrNameLst>
                                      </p:cBhvr>
                                      <p:to>
                                        <p:strVal val="visible"/>
                                      </p:to>
                                    </p:set>
                                    <p:animEffect transition="in" filter="dissolve">
                                      <p:cBhvr>
                                        <p:cTn id="32" dur="500"/>
                                        <p:tgtEl>
                                          <p:spTgt spid="3409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6" grpId="0"/>
      <p:bldP spid="340997" grpId="0"/>
      <p:bldP spid="340998"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Line 2"/>
          <p:cNvSpPr>
            <a:spLocks noChangeShapeType="1"/>
          </p:cNvSpPr>
          <p:nvPr/>
        </p:nvSpPr>
        <p:spPr bwMode="auto">
          <a:xfrm>
            <a:off x="5772150" y="1765300"/>
            <a:ext cx="0" cy="6731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1" name="Line 3"/>
          <p:cNvSpPr>
            <a:spLocks noChangeShapeType="1"/>
          </p:cNvSpPr>
          <p:nvPr/>
        </p:nvSpPr>
        <p:spPr bwMode="auto">
          <a:xfrm>
            <a:off x="5797550" y="36353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2" name="Line 4"/>
          <p:cNvSpPr>
            <a:spLocks noChangeShapeType="1"/>
          </p:cNvSpPr>
          <p:nvPr/>
        </p:nvSpPr>
        <p:spPr bwMode="auto">
          <a:xfrm>
            <a:off x="5797550" y="46259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3" name="Rectangle 5"/>
          <p:cNvSpPr>
            <a:spLocks noGrp="1" noChangeArrowheads="1"/>
          </p:cNvSpPr>
          <p:nvPr>
            <p:ph type="title"/>
          </p:nvPr>
        </p:nvSpPr>
        <p:spPr>
          <a:xfrm>
            <a:off x="76200" y="76200"/>
            <a:ext cx="3657600" cy="2895600"/>
          </a:xfrm>
          <a:effectLst>
            <a:outerShdw blurRad="63500" dist="107763" dir="13500000" algn="ctr" rotWithShape="0">
              <a:srgbClr val="000000">
                <a:alpha val="74998"/>
              </a:srgbClr>
            </a:outerShdw>
          </a:effectLst>
        </p:spPr>
        <p:txBody>
          <a:bodyPr/>
          <a:lstStyle/>
          <a:p>
            <a:pPr eaLnBrk="1" hangingPunct="1">
              <a:defRPr/>
            </a:pPr>
            <a:r>
              <a:rPr kumimoji="0" lang="ar-JO" dirty="0">
                <a:latin typeface="Arial" panose="020B0604020202020204" pitchFamily="34" charset="0"/>
                <a:cs typeface="Arial" panose="020B0604020202020204" pitchFamily="34" charset="0"/>
              </a:rPr>
              <a:t>هيكلية       الكنيسة      الأسقفية</a:t>
            </a:r>
            <a:br>
              <a:rPr kumimoji="0" lang="en-US" dirty="0">
                <a:latin typeface="Arial" panose="020B0604020202020204" pitchFamily="34" charset="0"/>
                <a:cs typeface="Arial" panose="020B0604020202020204" pitchFamily="34" charset="0"/>
              </a:rPr>
            </a:br>
            <a:r>
              <a:rPr kumimoji="0" lang="en-US" dirty="0">
                <a:latin typeface="Arial" panose="020B0604020202020204" pitchFamily="34" charset="0"/>
                <a:cs typeface="Arial" panose="020B0604020202020204" pitchFamily="34" charset="0"/>
              </a:rPr>
              <a:t>(</a:t>
            </a:r>
            <a:r>
              <a:rPr kumimoji="0" lang="ar-JO" dirty="0">
                <a:latin typeface="Arial" panose="020B0604020202020204" pitchFamily="34" charset="0"/>
                <a:cs typeface="Arial" panose="020B0604020202020204" pitchFamily="34" charset="0"/>
              </a:rPr>
              <a:t>مبسط</a:t>
            </a:r>
            <a:r>
              <a:rPr kumimoji="0" lang="en-US" dirty="0">
                <a:latin typeface="Arial" panose="020B0604020202020204" pitchFamily="34" charset="0"/>
                <a:cs typeface="Arial" panose="020B0604020202020204" pitchFamily="34" charset="0"/>
              </a:rPr>
              <a:t>)</a:t>
            </a:r>
          </a:p>
        </p:txBody>
      </p:sp>
      <p:sp>
        <p:nvSpPr>
          <p:cNvPr id="345094" name="Line 6"/>
          <p:cNvSpPr>
            <a:spLocks noChangeShapeType="1"/>
          </p:cNvSpPr>
          <p:nvPr/>
        </p:nvSpPr>
        <p:spPr bwMode="auto">
          <a:xfrm>
            <a:off x="5772150" y="2590800"/>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5" name="Text Box 7"/>
          <p:cNvSpPr txBox="1">
            <a:spLocks noChangeArrowheads="1"/>
          </p:cNvSpPr>
          <p:nvPr/>
        </p:nvSpPr>
        <p:spPr bwMode="auto">
          <a:xfrm>
            <a:off x="4876799" y="2209800"/>
            <a:ext cx="1762125"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الأسقف</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096" name="Text Box 8"/>
          <p:cNvSpPr txBox="1">
            <a:spLocks noChangeArrowheads="1"/>
          </p:cNvSpPr>
          <p:nvPr/>
        </p:nvSpPr>
        <p:spPr bwMode="auto">
          <a:xfrm>
            <a:off x="5116513" y="3317875"/>
            <a:ext cx="1341282"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45097" name="Picture 9"/>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4775200" y="5387975"/>
            <a:ext cx="2057400" cy="1393825"/>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5098" name="Text Box 10"/>
          <p:cNvSpPr txBox="1">
            <a:spLocks noChangeArrowheads="1"/>
          </p:cNvSpPr>
          <p:nvPr/>
        </p:nvSpPr>
        <p:spPr bwMode="auto">
          <a:xfrm>
            <a:off x="4956174" y="5584825"/>
            <a:ext cx="1682749"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45099"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76200"/>
            <a:ext cx="1882775" cy="188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5100" name="Text Box 12"/>
          <p:cNvSpPr txBox="1">
            <a:spLocks noChangeArrowheads="1"/>
          </p:cNvSpPr>
          <p:nvPr/>
        </p:nvSpPr>
        <p:spPr bwMode="auto">
          <a:xfrm>
            <a:off x="4724400" y="4308475"/>
            <a:ext cx="2108200"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شمامسة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1" name="Text Box 13"/>
          <p:cNvSpPr txBox="1">
            <a:spLocks noChangeArrowheads="1"/>
          </p:cNvSpPr>
          <p:nvPr/>
        </p:nvSpPr>
        <p:spPr bwMode="auto">
          <a:xfrm>
            <a:off x="457200" y="3352800"/>
            <a:ext cx="1428596" cy="224676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الأنجليكان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اللوثريون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الميثودست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الأرثوذكس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الكاثوليك</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2" name="Line 14"/>
          <p:cNvSpPr>
            <a:spLocks noChangeShapeType="1"/>
          </p:cNvSpPr>
          <p:nvPr/>
        </p:nvSpPr>
        <p:spPr bwMode="auto">
          <a:xfrm>
            <a:off x="8069263" y="36353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03" name="Line 15"/>
          <p:cNvSpPr>
            <a:spLocks noChangeShapeType="1"/>
          </p:cNvSpPr>
          <p:nvPr/>
        </p:nvSpPr>
        <p:spPr bwMode="auto">
          <a:xfrm>
            <a:off x="8069263" y="46259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pic>
        <p:nvPicPr>
          <p:cNvPr id="345105" name="Picture 17"/>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7046913" y="5387975"/>
            <a:ext cx="2057400" cy="1393825"/>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5106" name="Text Box 18"/>
          <p:cNvSpPr txBox="1">
            <a:spLocks noChangeArrowheads="1"/>
          </p:cNvSpPr>
          <p:nvPr/>
        </p:nvSpPr>
        <p:spPr bwMode="auto">
          <a:xfrm>
            <a:off x="7227887" y="5584825"/>
            <a:ext cx="1715927"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7" name="Text Box 19"/>
          <p:cNvSpPr txBox="1">
            <a:spLocks noChangeArrowheads="1"/>
          </p:cNvSpPr>
          <p:nvPr/>
        </p:nvSpPr>
        <p:spPr bwMode="auto">
          <a:xfrm>
            <a:off x="6996112" y="4308475"/>
            <a:ext cx="2108197"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شمامسة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8" name="Line 20"/>
          <p:cNvSpPr>
            <a:spLocks noChangeShapeType="1"/>
          </p:cNvSpPr>
          <p:nvPr/>
        </p:nvSpPr>
        <p:spPr bwMode="auto">
          <a:xfrm>
            <a:off x="3511550" y="36353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09" name="Line 21"/>
          <p:cNvSpPr>
            <a:spLocks noChangeShapeType="1"/>
          </p:cNvSpPr>
          <p:nvPr/>
        </p:nvSpPr>
        <p:spPr bwMode="auto">
          <a:xfrm>
            <a:off x="3511550" y="46259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0" name="Line 22"/>
          <p:cNvSpPr>
            <a:spLocks noChangeShapeType="1"/>
          </p:cNvSpPr>
          <p:nvPr/>
        </p:nvSpPr>
        <p:spPr bwMode="auto">
          <a:xfrm flipH="1">
            <a:off x="3587750" y="3048000"/>
            <a:ext cx="7938" cy="2286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1" name="Text Box 23"/>
          <p:cNvSpPr txBox="1">
            <a:spLocks noChangeArrowheads="1"/>
          </p:cNvSpPr>
          <p:nvPr/>
        </p:nvSpPr>
        <p:spPr bwMode="auto">
          <a:xfrm>
            <a:off x="2830513" y="3317875"/>
            <a:ext cx="1341282"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45112" name="Picture 24"/>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2489200" y="5387975"/>
            <a:ext cx="2057400" cy="1393825"/>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5113" name="Text Box 25"/>
          <p:cNvSpPr txBox="1">
            <a:spLocks noChangeArrowheads="1"/>
          </p:cNvSpPr>
          <p:nvPr/>
        </p:nvSpPr>
        <p:spPr bwMode="auto">
          <a:xfrm>
            <a:off x="2670174" y="5584825"/>
            <a:ext cx="1685801"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14" name="Text Box 26"/>
          <p:cNvSpPr txBox="1">
            <a:spLocks noChangeArrowheads="1"/>
          </p:cNvSpPr>
          <p:nvPr/>
        </p:nvSpPr>
        <p:spPr bwMode="auto">
          <a:xfrm>
            <a:off x="2438400" y="4308475"/>
            <a:ext cx="2108200"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شمامسة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15" name="Line 27"/>
          <p:cNvSpPr>
            <a:spLocks noChangeShapeType="1"/>
          </p:cNvSpPr>
          <p:nvPr/>
        </p:nvSpPr>
        <p:spPr bwMode="auto">
          <a:xfrm>
            <a:off x="8077200" y="3048000"/>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6" name="Line 28"/>
          <p:cNvSpPr>
            <a:spLocks noChangeShapeType="1"/>
          </p:cNvSpPr>
          <p:nvPr/>
        </p:nvSpPr>
        <p:spPr bwMode="auto">
          <a:xfrm rot="5400000" flipV="1">
            <a:off x="5810250" y="819150"/>
            <a:ext cx="38100" cy="449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7"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4" name="Text Box 16"/>
          <p:cNvSpPr txBox="1">
            <a:spLocks noChangeArrowheads="1"/>
          </p:cNvSpPr>
          <p:nvPr/>
        </p:nvSpPr>
        <p:spPr bwMode="auto">
          <a:xfrm>
            <a:off x="7388224" y="3317875"/>
            <a:ext cx="1355567"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5093"/>
                                        </p:tgtEl>
                                        <p:attrNameLst>
                                          <p:attrName>style.visibility</p:attrName>
                                        </p:attrNameLst>
                                      </p:cBhvr>
                                      <p:to>
                                        <p:strVal val="visible"/>
                                      </p:to>
                                    </p:set>
                                    <p:animEffect transition="in" filter="dissolve">
                                      <p:cBhvr>
                                        <p:cTn id="7" dur="500"/>
                                        <p:tgtEl>
                                          <p:spTgt spid="34509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5095"/>
                                        </p:tgtEl>
                                        <p:attrNameLst>
                                          <p:attrName>style.visibility</p:attrName>
                                        </p:attrNameLst>
                                      </p:cBhvr>
                                      <p:to>
                                        <p:strVal val="visible"/>
                                      </p:to>
                                    </p:set>
                                    <p:animEffect transition="in" filter="dissolve">
                                      <p:cBhvr>
                                        <p:cTn id="11" dur="500"/>
                                        <p:tgtEl>
                                          <p:spTgt spid="34509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45094"/>
                                        </p:tgtEl>
                                        <p:attrNameLst>
                                          <p:attrName>style.visibility</p:attrName>
                                        </p:attrNameLst>
                                      </p:cBhvr>
                                      <p:to>
                                        <p:strVal val="visible"/>
                                      </p:to>
                                    </p:set>
                                    <p:animEffect transition="in" filter="dissolve">
                                      <p:cBhvr>
                                        <p:cTn id="15" dur="500"/>
                                        <p:tgtEl>
                                          <p:spTgt spid="34509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45096"/>
                                        </p:tgtEl>
                                        <p:attrNameLst>
                                          <p:attrName>style.visibility</p:attrName>
                                        </p:attrNameLst>
                                      </p:cBhvr>
                                      <p:to>
                                        <p:strVal val="visible"/>
                                      </p:to>
                                    </p:set>
                                    <p:animEffect transition="in" filter="dissolve">
                                      <p:cBhvr>
                                        <p:cTn id="18" dur="500"/>
                                        <p:tgtEl>
                                          <p:spTgt spid="345096"/>
                                        </p:tgtEl>
                                      </p:cBhvr>
                                    </p:animEffect>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345091"/>
                                        </p:tgtEl>
                                        <p:attrNameLst>
                                          <p:attrName>style.visibility</p:attrName>
                                        </p:attrNameLst>
                                      </p:cBhvr>
                                      <p:to>
                                        <p:strVal val="visible"/>
                                      </p:to>
                                    </p:set>
                                    <p:animEffect transition="in" filter="dissolve">
                                      <p:cBhvr>
                                        <p:cTn id="22" dur="500"/>
                                        <p:tgtEl>
                                          <p:spTgt spid="34509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45100"/>
                                        </p:tgtEl>
                                        <p:attrNameLst>
                                          <p:attrName>style.visibility</p:attrName>
                                        </p:attrNameLst>
                                      </p:cBhvr>
                                      <p:to>
                                        <p:strVal val="visible"/>
                                      </p:to>
                                    </p:set>
                                    <p:animEffect transition="in" filter="dissolve">
                                      <p:cBhvr>
                                        <p:cTn id="25" dur="500"/>
                                        <p:tgtEl>
                                          <p:spTgt spid="345100"/>
                                        </p:tgtEl>
                                      </p:cBhvr>
                                    </p:animEffect>
                                  </p:childTnLst>
                                </p:cTn>
                              </p:par>
                            </p:childTnLst>
                          </p:cTn>
                        </p:par>
                        <p:par>
                          <p:cTn id="26" fill="hold" nodeType="afterGroup">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345092"/>
                                        </p:tgtEl>
                                        <p:attrNameLst>
                                          <p:attrName>style.visibility</p:attrName>
                                        </p:attrNameLst>
                                      </p:cBhvr>
                                      <p:to>
                                        <p:strVal val="visible"/>
                                      </p:to>
                                    </p:set>
                                    <p:animEffect transition="in" filter="dissolve">
                                      <p:cBhvr>
                                        <p:cTn id="29" dur="500"/>
                                        <p:tgtEl>
                                          <p:spTgt spid="345092"/>
                                        </p:tgtEl>
                                      </p:cBhvr>
                                    </p:animEffect>
                                  </p:childTnLst>
                                </p:cTn>
                              </p:par>
                              <p:par>
                                <p:cTn id="30" presetID="9" presetClass="entr" presetSubtype="0" fill="hold" nodeType="withEffect">
                                  <p:stCondLst>
                                    <p:cond delay="0"/>
                                  </p:stCondLst>
                                  <p:childTnLst>
                                    <p:set>
                                      <p:cBhvr>
                                        <p:cTn id="31" dur="1" fill="hold">
                                          <p:stCondLst>
                                            <p:cond delay="0"/>
                                          </p:stCondLst>
                                        </p:cTn>
                                        <p:tgtEl>
                                          <p:spTgt spid="345097"/>
                                        </p:tgtEl>
                                        <p:attrNameLst>
                                          <p:attrName>style.visibility</p:attrName>
                                        </p:attrNameLst>
                                      </p:cBhvr>
                                      <p:to>
                                        <p:strVal val="visible"/>
                                      </p:to>
                                    </p:set>
                                    <p:animEffect transition="in" filter="dissolve">
                                      <p:cBhvr>
                                        <p:cTn id="32" dur="500"/>
                                        <p:tgtEl>
                                          <p:spTgt spid="34509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45098"/>
                                        </p:tgtEl>
                                        <p:attrNameLst>
                                          <p:attrName>style.visibility</p:attrName>
                                        </p:attrNameLst>
                                      </p:cBhvr>
                                      <p:to>
                                        <p:strVal val="visible"/>
                                      </p:to>
                                    </p:set>
                                    <p:animEffect transition="in" filter="dissolve">
                                      <p:cBhvr>
                                        <p:cTn id="35" dur="500"/>
                                        <p:tgtEl>
                                          <p:spTgt spid="345098"/>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345101"/>
                                        </p:tgtEl>
                                        <p:attrNameLst>
                                          <p:attrName>style.visibility</p:attrName>
                                        </p:attrNameLst>
                                      </p:cBhvr>
                                      <p:to>
                                        <p:strVal val="visible"/>
                                      </p:to>
                                    </p:set>
                                    <p:animEffect transition="in" filter="dissolve">
                                      <p:cBhvr>
                                        <p:cTn id="39" dur="500"/>
                                        <p:tgtEl>
                                          <p:spTgt spid="34510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45104"/>
                                        </p:tgtEl>
                                        <p:attrNameLst>
                                          <p:attrName>style.visibility</p:attrName>
                                        </p:attrNameLst>
                                      </p:cBhvr>
                                      <p:to>
                                        <p:strVal val="visible"/>
                                      </p:to>
                                    </p:set>
                                    <p:animEffect transition="in" filter="dissolve">
                                      <p:cBhvr>
                                        <p:cTn id="42" dur="500"/>
                                        <p:tgtEl>
                                          <p:spTgt spid="345104"/>
                                        </p:tgtEl>
                                      </p:cBhvr>
                                    </p:animEffect>
                                  </p:childTnLst>
                                </p:cTn>
                              </p:par>
                            </p:childTnLst>
                          </p:cTn>
                        </p:par>
                        <p:par>
                          <p:cTn id="43" fill="hold" nodeType="afterGroup">
                            <p:stCondLst>
                              <p:cond delay="3000"/>
                            </p:stCondLst>
                            <p:childTnLst>
                              <p:par>
                                <p:cTn id="44" presetID="9" presetClass="entr" presetSubtype="0" fill="hold" grpId="0" nodeType="afterEffect">
                                  <p:stCondLst>
                                    <p:cond delay="0"/>
                                  </p:stCondLst>
                                  <p:childTnLst>
                                    <p:set>
                                      <p:cBhvr>
                                        <p:cTn id="45" dur="1" fill="hold">
                                          <p:stCondLst>
                                            <p:cond delay="0"/>
                                          </p:stCondLst>
                                        </p:cTn>
                                        <p:tgtEl>
                                          <p:spTgt spid="345102"/>
                                        </p:tgtEl>
                                        <p:attrNameLst>
                                          <p:attrName>style.visibility</p:attrName>
                                        </p:attrNameLst>
                                      </p:cBhvr>
                                      <p:to>
                                        <p:strVal val="visible"/>
                                      </p:to>
                                    </p:set>
                                    <p:animEffect transition="in" filter="dissolve">
                                      <p:cBhvr>
                                        <p:cTn id="46" dur="500"/>
                                        <p:tgtEl>
                                          <p:spTgt spid="345102"/>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45107"/>
                                        </p:tgtEl>
                                        <p:attrNameLst>
                                          <p:attrName>style.visibility</p:attrName>
                                        </p:attrNameLst>
                                      </p:cBhvr>
                                      <p:to>
                                        <p:strVal val="visible"/>
                                      </p:to>
                                    </p:set>
                                    <p:animEffect transition="in" filter="dissolve">
                                      <p:cBhvr>
                                        <p:cTn id="49" dur="500"/>
                                        <p:tgtEl>
                                          <p:spTgt spid="345107"/>
                                        </p:tgtEl>
                                      </p:cBhvr>
                                    </p:animEffect>
                                  </p:childTnLst>
                                </p:cTn>
                              </p:par>
                            </p:childTnLst>
                          </p:cTn>
                        </p:par>
                        <p:par>
                          <p:cTn id="50" fill="hold" nodeType="afterGroup">
                            <p:stCondLst>
                              <p:cond delay="3500"/>
                            </p:stCondLst>
                            <p:childTnLst>
                              <p:par>
                                <p:cTn id="51" presetID="9" presetClass="entr" presetSubtype="0" fill="hold" grpId="0" nodeType="afterEffect">
                                  <p:stCondLst>
                                    <p:cond delay="0"/>
                                  </p:stCondLst>
                                  <p:childTnLst>
                                    <p:set>
                                      <p:cBhvr>
                                        <p:cTn id="52" dur="1" fill="hold">
                                          <p:stCondLst>
                                            <p:cond delay="0"/>
                                          </p:stCondLst>
                                        </p:cTn>
                                        <p:tgtEl>
                                          <p:spTgt spid="345103"/>
                                        </p:tgtEl>
                                        <p:attrNameLst>
                                          <p:attrName>style.visibility</p:attrName>
                                        </p:attrNameLst>
                                      </p:cBhvr>
                                      <p:to>
                                        <p:strVal val="visible"/>
                                      </p:to>
                                    </p:set>
                                    <p:animEffect transition="in" filter="dissolve">
                                      <p:cBhvr>
                                        <p:cTn id="53" dur="500"/>
                                        <p:tgtEl>
                                          <p:spTgt spid="345103"/>
                                        </p:tgtEl>
                                      </p:cBhvr>
                                    </p:animEffect>
                                  </p:childTnLst>
                                </p:cTn>
                              </p:par>
                              <p:par>
                                <p:cTn id="54" presetID="9" presetClass="entr" presetSubtype="0" fill="hold" nodeType="withEffect">
                                  <p:stCondLst>
                                    <p:cond delay="0"/>
                                  </p:stCondLst>
                                  <p:childTnLst>
                                    <p:set>
                                      <p:cBhvr>
                                        <p:cTn id="55" dur="1" fill="hold">
                                          <p:stCondLst>
                                            <p:cond delay="0"/>
                                          </p:stCondLst>
                                        </p:cTn>
                                        <p:tgtEl>
                                          <p:spTgt spid="345105"/>
                                        </p:tgtEl>
                                        <p:attrNameLst>
                                          <p:attrName>style.visibility</p:attrName>
                                        </p:attrNameLst>
                                      </p:cBhvr>
                                      <p:to>
                                        <p:strVal val="visible"/>
                                      </p:to>
                                    </p:set>
                                    <p:animEffect transition="in" filter="dissolve">
                                      <p:cBhvr>
                                        <p:cTn id="56" dur="500"/>
                                        <p:tgtEl>
                                          <p:spTgt spid="345105"/>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345106"/>
                                        </p:tgtEl>
                                        <p:attrNameLst>
                                          <p:attrName>style.visibility</p:attrName>
                                        </p:attrNameLst>
                                      </p:cBhvr>
                                      <p:to>
                                        <p:strVal val="visible"/>
                                      </p:to>
                                    </p:set>
                                    <p:animEffect transition="in" filter="dissolve">
                                      <p:cBhvr>
                                        <p:cTn id="59" dur="500"/>
                                        <p:tgtEl>
                                          <p:spTgt spid="345106"/>
                                        </p:tgtEl>
                                      </p:cBhvr>
                                    </p:animEffect>
                                  </p:childTnLst>
                                </p:cTn>
                              </p:par>
                            </p:childTnLst>
                          </p:cTn>
                        </p:par>
                        <p:par>
                          <p:cTn id="60" fill="hold" nodeType="afterGroup">
                            <p:stCondLst>
                              <p:cond delay="4000"/>
                            </p:stCondLst>
                            <p:childTnLst>
                              <p:par>
                                <p:cTn id="61" presetID="9" presetClass="entr" presetSubtype="0" fill="hold" grpId="0" nodeType="afterEffect">
                                  <p:stCondLst>
                                    <p:cond delay="0"/>
                                  </p:stCondLst>
                                  <p:childTnLst>
                                    <p:set>
                                      <p:cBhvr>
                                        <p:cTn id="62" dur="1" fill="hold">
                                          <p:stCondLst>
                                            <p:cond delay="0"/>
                                          </p:stCondLst>
                                        </p:cTn>
                                        <p:tgtEl>
                                          <p:spTgt spid="345110"/>
                                        </p:tgtEl>
                                        <p:attrNameLst>
                                          <p:attrName>style.visibility</p:attrName>
                                        </p:attrNameLst>
                                      </p:cBhvr>
                                      <p:to>
                                        <p:strVal val="visible"/>
                                      </p:to>
                                    </p:set>
                                    <p:animEffect transition="in" filter="dissolve">
                                      <p:cBhvr>
                                        <p:cTn id="63" dur="500"/>
                                        <p:tgtEl>
                                          <p:spTgt spid="345110"/>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45111"/>
                                        </p:tgtEl>
                                        <p:attrNameLst>
                                          <p:attrName>style.visibility</p:attrName>
                                        </p:attrNameLst>
                                      </p:cBhvr>
                                      <p:to>
                                        <p:strVal val="visible"/>
                                      </p:to>
                                    </p:set>
                                    <p:animEffect transition="in" filter="dissolve">
                                      <p:cBhvr>
                                        <p:cTn id="66" dur="500"/>
                                        <p:tgtEl>
                                          <p:spTgt spid="345111"/>
                                        </p:tgtEl>
                                      </p:cBhvr>
                                    </p:animEffect>
                                  </p:childTnLst>
                                </p:cTn>
                              </p:par>
                            </p:childTnLst>
                          </p:cTn>
                        </p:par>
                        <p:par>
                          <p:cTn id="67" fill="hold" nodeType="afterGroup">
                            <p:stCondLst>
                              <p:cond delay="4500"/>
                            </p:stCondLst>
                            <p:childTnLst>
                              <p:par>
                                <p:cTn id="68" presetID="9" presetClass="entr" presetSubtype="0" fill="hold" grpId="0" nodeType="afterEffect">
                                  <p:stCondLst>
                                    <p:cond delay="0"/>
                                  </p:stCondLst>
                                  <p:childTnLst>
                                    <p:set>
                                      <p:cBhvr>
                                        <p:cTn id="69" dur="1" fill="hold">
                                          <p:stCondLst>
                                            <p:cond delay="0"/>
                                          </p:stCondLst>
                                        </p:cTn>
                                        <p:tgtEl>
                                          <p:spTgt spid="345108"/>
                                        </p:tgtEl>
                                        <p:attrNameLst>
                                          <p:attrName>style.visibility</p:attrName>
                                        </p:attrNameLst>
                                      </p:cBhvr>
                                      <p:to>
                                        <p:strVal val="visible"/>
                                      </p:to>
                                    </p:set>
                                    <p:animEffect transition="in" filter="dissolve">
                                      <p:cBhvr>
                                        <p:cTn id="70" dur="500"/>
                                        <p:tgtEl>
                                          <p:spTgt spid="345108"/>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345114"/>
                                        </p:tgtEl>
                                        <p:attrNameLst>
                                          <p:attrName>style.visibility</p:attrName>
                                        </p:attrNameLst>
                                      </p:cBhvr>
                                      <p:to>
                                        <p:strVal val="visible"/>
                                      </p:to>
                                    </p:set>
                                    <p:animEffect transition="in" filter="dissolve">
                                      <p:cBhvr>
                                        <p:cTn id="73" dur="500"/>
                                        <p:tgtEl>
                                          <p:spTgt spid="345114"/>
                                        </p:tgtEl>
                                      </p:cBhvr>
                                    </p:animEffect>
                                  </p:childTnLst>
                                </p:cTn>
                              </p:par>
                            </p:childTnLst>
                          </p:cTn>
                        </p:par>
                        <p:par>
                          <p:cTn id="74" fill="hold" nodeType="afterGroup">
                            <p:stCondLst>
                              <p:cond delay="5000"/>
                            </p:stCondLst>
                            <p:childTnLst>
                              <p:par>
                                <p:cTn id="75" presetID="9" presetClass="entr" presetSubtype="0" fill="hold" grpId="0" nodeType="afterEffect">
                                  <p:stCondLst>
                                    <p:cond delay="0"/>
                                  </p:stCondLst>
                                  <p:childTnLst>
                                    <p:set>
                                      <p:cBhvr>
                                        <p:cTn id="76" dur="1" fill="hold">
                                          <p:stCondLst>
                                            <p:cond delay="0"/>
                                          </p:stCondLst>
                                        </p:cTn>
                                        <p:tgtEl>
                                          <p:spTgt spid="345109"/>
                                        </p:tgtEl>
                                        <p:attrNameLst>
                                          <p:attrName>style.visibility</p:attrName>
                                        </p:attrNameLst>
                                      </p:cBhvr>
                                      <p:to>
                                        <p:strVal val="visible"/>
                                      </p:to>
                                    </p:set>
                                    <p:animEffect transition="in" filter="dissolve">
                                      <p:cBhvr>
                                        <p:cTn id="77" dur="500"/>
                                        <p:tgtEl>
                                          <p:spTgt spid="345109"/>
                                        </p:tgtEl>
                                      </p:cBhvr>
                                    </p:animEffect>
                                  </p:childTnLst>
                                </p:cTn>
                              </p:par>
                              <p:par>
                                <p:cTn id="78" presetID="9" presetClass="entr" presetSubtype="0" fill="hold" nodeType="withEffect">
                                  <p:stCondLst>
                                    <p:cond delay="0"/>
                                  </p:stCondLst>
                                  <p:childTnLst>
                                    <p:set>
                                      <p:cBhvr>
                                        <p:cTn id="79" dur="1" fill="hold">
                                          <p:stCondLst>
                                            <p:cond delay="0"/>
                                          </p:stCondLst>
                                        </p:cTn>
                                        <p:tgtEl>
                                          <p:spTgt spid="345112"/>
                                        </p:tgtEl>
                                        <p:attrNameLst>
                                          <p:attrName>style.visibility</p:attrName>
                                        </p:attrNameLst>
                                      </p:cBhvr>
                                      <p:to>
                                        <p:strVal val="visible"/>
                                      </p:to>
                                    </p:set>
                                    <p:animEffect transition="in" filter="dissolve">
                                      <p:cBhvr>
                                        <p:cTn id="80" dur="500"/>
                                        <p:tgtEl>
                                          <p:spTgt spid="345112"/>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345113"/>
                                        </p:tgtEl>
                                        <p:attrNameLst>
                                          <p:attrName>style.visibility</p:attrName>
                                        </p:attrNameLst>
                                      </p:cBhvr>
                                      <p:to>
                                        <p:strVal val="visible"/>
                                      </p:to>
                                    </p:set>
                                    <p:animEffect transition="in" filter="dissolve">
                                      <p:cBhvr>
                                        <p:cTn id="83" dur="500"/>
                                        <p:tgtEl>
                                          <p:spTgt spid="345113"/>
                                        </p:tgtEl>
                                      </p:cBhvr>
                                    </p:animEffect>
                                  </p:childTnLst>
                                </p:cTn>
                              </p:par>
                            </p:childTnLst>
                          </p:cTn>
                        </p:par>
                        <p:par>
                          <p:cTn id="84" fill="hold" nodeType="afterGroup">
                            <p:stCondLst>
                              <p:cond delay="5500"/>
                            </p:stCondLst>
                            <p:childTnLst>
                              <p:par>
                                <p:cTn id="85" presetID="9" presetClass="entr" presetSubtype="0" fill="hold" grpId="0" nodeType="afterEffect">
                                  <p:stCondLst>
                                    <p:cond delay="0"/>
                                  </p:stCondLst>
                                  <p:childTnLst>
                                    <p:set>
                                      <p:cBhvr>
                                        <p:cTn id="86" dur="1" fill="hold">
                                          <p:stCondLst>
                                            <p:cond delay="0"/>
                                          </p:stCondLst>
                                        </p:cTn>
                                        <p:tgtEl>
                                          <p:spTgt spid="345115"/>
                                        </p:tgtEl>
                                        <p:attrNameLst>
                                          <p:attrName>style.visibility</p:attrName>
                                        </p:attrNameLst>
                                      </p:cBhvr>
                                      <p:to>
                                        <p:strVal val="visible"/>
                                      </p:to>
                                    </p:set>
                                    <p:animEffect transition="in" filter="dissolve">
                                      <p:cBhvr>
                                        <p:cTn id="87" dur="500"/>
                                        <p:tgtEl>
                                          <p:spTgt spid="345115"/>
                                        </p:tgtEl>
                                      </p:cBhvr>
                                    </p:animEffect>
                                  </p:childTnLst>
                                </p:cTn>
                              </p:par>
                            </p:childTnLst>
                          </p:cTn>
                        </p:par>
                        <p:par>
                          <p:cTn id="88" fill="hold" nodeType="afterGroup">
                            <p:stCondLst>
                              <p:cond delay="6000"/>
                            </p:stCondLst>
                            <p:childTnLst>
                              <p:par>
                                <p:cTn id="89" presetID="9" presetClass="entr" presetSubtype="0" fill="hold" grpId="0" nodeType="afterEffect">
                                  <p:stCondLst>
                                    <p:cond delay="0"/>
                                  </p:stCondLst>
                                  <p:childTnLst>
                                    <p:set>
                                      <p:cBhvr>
                                        <p:cTn id="90" dur="1" fill="hold">
                                          <p:stCondLst>
                                            <p:cond delay="0"/>
                                          </p:stCondLst>
                                        </p:cTn>
                                        <p:tgtEl>
                                          <p:spTgt spid="345116"/>
                                        </p:tgtEl>
                                        <p:attrNameLst>
                                          <p:attrName>style.visibility</p:attrName>
                                        </p:attrNameLst>
                                      </p:cBhvr>
                                      <p:to>
                                        <p:strVal val="visible"/>
                                      </p:to>
                                    </p:set>
                                    <p:animEffect transition="in" filter="dissolve">
                                      <p:cBhvr>
                                        <p:cTn id="91" dur="500"/>
                                        <p:tgtEl>
                                          <p:spTgt spid="345116"/>
                                        </p:tgtEl>
                                      </p:cBhvr>
                                    </p:animEffect>
                                  </p:childTnLst>
                                </p:cTn>
                              </p:par>
                            </p:childTnLst>
                          </p:cTn>
                        </p:par>
                        <p:par>
                          <p:cTn id="92" fill="hold" nodeType="afterGroup">
                            <p:stCondLst>
                              <p:cond delay="6500"/>
                            </p:stCondLst>
                            <p:childTnLst>
                              <p:par>
                                <p:cTn id="93" presetID="9" presetClass="entr" presetSubtype="0" fill="hold" grpId="0" nodeType="afterEffect">
                                  <p:stCondLst>
                                    <p:cond delay="0"/>
                                  </p:stCondLst>
                                  <p:childTnLst>
                                    <p:set>
                                      <p:cBhvr>
                                        <p:cTn id="94" dur="1" fill="hold">
                                          <p:stCondLst>
                                            <p:cond delay="0"/>
                                          </p:stCondLst>
                                        </p:cTn>
                                        <p:tgtEl>
                                          <p:spTgt spid="345090"/>
                                        </p:tgtEl>
                                        <p:attrNameLst>
                                          <p:attrName>style.visibility</p:attrName>
                                        </p:attrNameLst>
                                      </p:cBhvr>
                                      <p:to>
                                        <p:strVal val="visible"/>
                                      </p:to>
                                    </p:set>
                                    <p:animEffect transition="in" filter="dissolve">
                                      <p:cBhvr>
                                        <p:cTn id="95" dur="3000"/>
                                        <p:tgtEl>
                                          <p:spTgt spid="345090"/>
                                        </p:tgtEl>
                                      </p:cBhvr>
                                    </p:animEffect>
                                  </p:childTnLst>
                                </p:cTn>
                              </p:par>
                              <p:par>
                                <p:cTn id="96" presetID="9" presetClass="entr" presetSubtype="0" fill="hold" nodeType="withEffect">
                                  <p:stCondLst>
                                    <p:cond delay="0"/>
                                  </p:stCondLst>
                                  <p:childTnLst>
                                    <p:set>
                                      <p:cBhvr>
                                        <p:cTn id="97" dur="1" fill="hold">
                                          <p:stCondLst>
                                            <p:cond delay="0"/>
                                          </p:stCondLst>
                                        </p:cTn>
                                        <p:tgtEl>
                                          <p:spTgt spid="345099"/>
                                        </p:tgtEl>
                                        <p:attrNameLst>
                                          <p:attrName>style.visibility</p:attrName>
                                        </p:attrNameLst>
                                      </p:cBhvr>
                                      <p:to>
                                        <p:strVal val="visible"/>
                                      </p:to>
                                    </p:set>
                                    <p:animEffect transition="in" filter="dissolve">
                                      <p:cBhvr>
                                        <p:cTn id="98" dur="500"/>
                                        <p:tgtEl>
                                          <p:spTgt spid="345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0" grpId="0" animBg="1"/>
      <p:bldP spid="345091" grpId="0" animBg="1"/>
      <p:bldP spid="345092" grpId="0" animBg="1"/>
      <p:bldP spid="345093" grpId="0"/>
      <p:bldP spid="345094" grpId="0" animBg="1"/>
      <p:bldP spid="345095" grpId="0" animBg="1"/>
      <p:bldP spid="345096" grpId="0" animBg="1"/>
      <p:bldP spid="345098" grpId="0"/>
      <p:bldP spid="345100" grpId="0" animBg="1"/>
      <p:bldP spid="345101" grpId="0"/>
      <p:bldP spid="345102" grpId="0" animBg="1"/>
      <p:bldP spid="345103" grpId="0" animBg="1"/>
      <p:bldP spid="345106" grpId="0"/>
      <p:bldP spid="345107" grpId="0" animBg="1"/>
      <p:bldP spid="345108" grpId="0" animBg="1"/>
      <p:bldP spid="345109" grpId="0" animBg="1"/>
      <p:bldP spid="345110" grpId="0" animBg="1"/>
      <p:bldP spid="345111" grpId="0" animBg="1"/>
      <p:bldP spid="345113" grpId="0"/>
      <p:bldP spid="345114" grpId="0" animBg="1"/>
      <p:bldP spid="345115" grpId="0" animBg="1"/>
      <p:bldP spid="345116" grpId="0" animBg="1"/>
      <p:bldP spid="34510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7138" name="Line 2"/>
          <p:cNvSpPr>
            <a:spLocks noChangeShapeType="1"/>
          </p:cNvSpPr>
          <p:nvPr/>
        </p:nvSpPr>
        <p:spPr bwMode="auto">
          <a:xfrm>
            <a:off x="7086600" y="349885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39" name="Line 3"/>
          <p:cNvSpPr>
            <a:spLocks noChangeShapeType="1"/>
          </p:cNvSpPr>
          <p:nvPr/>
        </p:nvSpPr>
        <p:spPr bwMode="auto">
          <a:xfrm>
            <a:off x="7085013" y="4870450"/>
            <a:ext cx="0" cy="6858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40" name="Picture 4"/>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208713" y="5556250"/>
            <a:ext cx="1790700" cy="121285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7141" name="Text Box 5"/>
          <p:cNvSpPr txBox="1">
            <a:spLocks noChangeArrowheads="1"/>
          </p:cNvSpPr>
          <p:nvPr/>
        </p:nvSpPr>
        <p:spPr bwMode="auto">
          <a:xfrm>
            <a:off x="6243637" y="5753100"/>
            <a:ext cx="1755775"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42" name="Text Box 6"/>
          <p:cNvSpPr txBox="1">
            <a:spLocks noChangeArrowheads="1"/>
          </p:cNvSpPr>
          <p:nvPr/>
        </p:nvSpPr>
        <p:spPr bwMode="auto">
          <a:xfrm>
            <a:off x="6449262" y="3867150"/>
            <a:ext cx="1271502" cy="1200329"/>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43" name="Line 7"/>
          <p:cNvSpPr>
            <a:spLocks noChangeShapeType="1"/>
          </p:cNvSpPr>
          <p:nvPr/>
        </p:nvSpPr>
        <p:spPr bwMode="auto">
          <a:xfrm>
            <a:off x="4652963" y="4883150"/>
            <a:ext cx="0" cy="6858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44" name="Picture 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776663" y="5568950"/>
            <a:ext cx="1790700" cy="121285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7145" name="Text Box 9"/>
          <p:cNvSpPr txBox="1">
            <a:spLocks noChangeArrowheads="1"/>
          </p:cNvSpPr>
          <p:nvPr/>
        </p:nvSpPr>
        <p:spPr bwMode="auto">
          <a:xfrm>
            <a:off x="3811587" y="5765800"/>
            <a:ext cx="1755775"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46" name="Text Box 10"/>
          <p:cNvSpPr txBox="1">
            <a:spLocks noChangeArrowheads="1"/>
          </p:cNvSpPr>
          <p:nvPr/>
        </p:nvSpPr>
        <p:spPr bwMode="auto">
          <a:xfrm>
            <a:off x="4017212" y="3879850"/>
            <a:ext cx="1271502" cy="1200329"/>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47" name="Line 11"/>
          <p:cNvSpPr>
            <a:spLocks noChangeShapeType="1"/>
          </p:cNvSpPr>
          <p:nvPr/>
        </p:nvSpPr>
        <p:spPr bwMode="auto">
          <a:xfrm>
            <a:off x="2201863" y="4883150"/>
            <a:ext cx="0" cy="6858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48" name="Picture 12"/>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325563" y="5568950"/>
            <a:ext cx="1790700" cy="121285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7149" name="Text Box 13"/>
          <p:cNvSpPr txBox="1">
            <a:spLocks noChangeArrowheads="1"/>
          </p:cNvSpPr>
          <p:nvPr/>
        </p:nvSpPr>
        <p:spPr bwMode="auto">
          <a:xfrm>
            <a:off x="1360487" y="5765800"/>
            <a:ext cx="1755775"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50" name="Text Box 14"/>
          <p:cNvSpPr txBox="1">
            <a:spLocks noChangeArrowheads="1"/>
          </p:cNvSpPr>
          <p:nvPr/>
        </p:nvSpPr>
        <p:spPr bwMode="auto">
          <a:xfrm>
            <a:off x="1566114" y="3879850"/>
            <a:ext cx="1271502" cy="1200329"/>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51" name="Text Box 15"/>
          <p:cNvSpPr txBox="1">
            <a:spLocks noChangeArrowheads="1"/>
          </p:cNvSpPr>
          <p:nvPr/>
        </p:nvSpPr>
        <p:spPr bwMode="auto">
          <a:xfrm>
            <a:off x="836613" y="1219200"/>
            <a:ext cx="7551737"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52" name="Line 16"/>
          <p:cNvSpPr>
            <a:spLocks noChangeShapeType="1"/>
          </p:cNvSpPr>
          <p:nvPr/>
        </p:nvSpPr>
        <p:spPr bwMode="auto">
          <a:xfrm>
            <a:off x="4570413" y="349885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53" name="Line 17"/>
          <p:cNvSpPr>
            <a:spLocks noChangeShapeType="1"/>
          </p:cNvSpPr>
          <p:nvPr/>
        </p:nvSpPr>
        <p:spPr bwMode="auto">
          <a:xfrm>
            <a:off x="2132013" y="349885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3058" name="Rectangle 18"/>
          <p:cNvSpPr>
            <a:spLocks noGrp="1" noChangeArrowheads="1"/>
          </p:cNvSpPr>
          <p:nvPr>
            <p:ph type="title" idx="4294967295"/>
          </p:nvPr>
        </p:nvSpPr>
        <p:spPr>
          <a:xfrm>
            <a:off x="457200" y="228600"/>
            <a:ext cx="8229600" cy="838200"/>
          </a:xfrm>
        </p:spPr>
        <p:txBody>
          <a:bodyPr anchor="b"/>
          <a:lstStyle/>
          <a:p>
            <a:pPr eaLnBrk="1" hangingPunct="1">
              <a:lnSpc>
                <a:spcPct val="130000"/>
              </a:lnSpc>
            </a:pPr>
            <a:r>
              <a:rPr lang="ar-JO" dirty="0">
                <a:solidFill>
                  <a:schemeClr val="bg1"/>
                </a:solidFill>
                <a:ea typeface="ＭＳ Ｐゴシック" charset="0"/>
              </a:rPr>
              <a:t>الهيكل المشيخي السفلي</a:t>
            </a:r>
            <a:endParaRPr lang="en-US" dirty="0">
              <a:solidFill>
                <a:schemeClr val="bg1"/>
              </a:solidFill>
              <a:ea typeface="ＭＳ Ｐゴシック" charset="0"/>
            </a:endParaRPr>
          </a:p>
        </p:txBody>
      </p:sp>
      <p:sp>
        <p:nvSpPr>
          <p:cNvPr id="20" name="Line 2"/>
          <p:cNvSpPr>
            <a:spLocks noChangeShapeType="1"/>
          </p:cNvSpPr>
          <p:nvPr/>
        </p:nvSpPr>
        <p:spPr bwMode="auto">
          <a:xfrm>
            <a:off x="7005638" y="190500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6"/>
          <p:cNvSpPr txBox="1">
            <a:spLocks noChangeArrowheads="1"/>
          </p:cNvSpPr>
          <p:nvPr/>
        </p:nvSpPr>
        <p:spPr bwMode="auto">
          <a:xfrm>
            <a:off x="6413185" y="2273300"/>
            <a:ext cx="1181734" cy="1200329"/>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10"/>
          <p:cNvSpPr txBox="1">
            <a:spLocks noChangeArrowheads="1"/>
          </p:cNvSpPr>
          <p:nvPr/>
        </p:nvSpPr>
        <p:spPr bwMode="auto">
          <a:xfrm>
            <a:off x="3981135" y="2286000"/>
            <a:ext cx="1181734" cy="1200329"/>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4"/>
          <p:cNvSpPr txBox="1">
            <a:spLocks noChangeArrowheads="1"/>
          </p:cNvSpPr>
          <p:nvPr/>
        </p:nvSpPr>
        <p:spPr bwMode="auto">
          <a:xfrm>
            <a:off x="1530035" y="2286000"/>
            <a:ext cx="1181734" cy="1200329"/>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Line 16"/>
          <p:cNvSpPr>
            <a:spLocks noChangeShapeType="1"/>
          </p:cNvSpPr>
          <p:nvPr/>
        </p:nvSpPr>
        <p:spPr bwMode="auto">
          <a:xfrm>
            <a:off x="4489450" y="190500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Line 17"/>
          <p:cNvSpPr>
            <a:spLocks noChangeShapeType="1"/>
          </p:cNvSpPr>
          <p:nvPr/>
        </p:nvSpPr>
        <p:spPr bwMode="auto">
          <a:xfrm>
            <a:off x="2051050" y="190500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rgbClr val="3E3E5C">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244أ</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7142"/>
                                        </p:tgtEl>
                                        <p:attrNameLst>
                                          <p:attrName>style.visibility</p:attrName>
                                        </p:attrNameLst>
                                      </p:cBhvr>
                                      <p:to>
                                        <p:strVal val="visible"/>
                                      </p:to>
                                    </p:set>
                                    <p:animEffect transition="in" filter="dissolve">
                                      <p:cBhvr>
                                        <p:cTn id="7" dur="500"/>
                                        <p:tgtEl>
                                          <p:spTgt spid="34714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7139"/>
                                        </p:tgtEl>
                                        <p:attrNameLst>
                                          <p:attrName>style.visibility</p:attrName>
                                        </p:attrNameLst>
                                      </p:cBhvr>
                                      <p:to>
                                        <p:strVal val="visible"/>
                                      </p:to>
                                    </p:set>
                                    <p:animEffect transition="in" filter="dissolve">
                                      <p:cBhvr>
                                        <p:cTn id="11" dur="500"/>
                                        <p:tgtEl>
                                          <p:spTgt spid="347139"/>
                                        </p:tgtEl>
                                      </p:cBhvr>
                                    </p:animEffect>
                                  </p:childTnLst>
                                </p:cTn>
                              </p:par>
                              <p:par>
                                <p:cTn id="12" presetID="9" presetClass="entr" presetSubtype="0" fill="hold" nodeType="withEffect">
                                  <p:stCondLst>
                                    <p:cond delay="0"/>
                                  </p:stCondLst>
                                  <p:childTnLst>
                                    <p:set>
                                      <p:cBhvr>
                                        <p:cTn id="13" dur="1" fill="hold">
                                          <p:stCondLst>
                                            <p:cond delay="0"/>
                                          </p:stCondLst>
                                        </p:cTn>
                                        <p:tgtEl>
                                          <p:spTgt spid="347140"/>
                                        </p:tgtEl>
                                        <p:attrNameLst>
                                          <p:attrName>style.visibility</p:attrName>
                                        </p:attrNameLst>
                                      </p:cBhvr>
                                      <p:to>
                                        <p:strVal val="visible"/>
                                      </p:to>
                                    </p:set>
                                    <p:animEffect transition="in" filter="dissolve">
                                      <p:cBhvr>
                                        <p:cTn id="14" dur="500"/>
                                        <p:tgtEl>
                                          <p:spTgt spid="34714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47141"/>
                                        </p:tgtEl>
                                        <p:attrNameLst>
                                          <p:attrName>style.visibility</p:attrName>
                                        </p:attrNameLst>
                                      </p:cBhvr>
                                      <p:to>
                                        <p:strVal val="visible"/>
                                      </p:to>
                                    </p:set>
                                    <p:animEffect transition="in" filter="dissolve">
                                      <p:cBhvr>
                                        <p:cTn id="17" dur="500"/>
                                        <p:tgtEl>
                                          <p:spTgt spid="347141"/>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347146"/>
                                        </p:tgtEl>
                                        <p:attrNameLst>
                                          <p:attrName>style.visibility</p:attrName>
                                        </p:attrNameLst>
                                      </p:cBhvr>
                                      <p:to>
                                        <p:strVal val="visible"/>
                                      </p:to>
                                    </p:set>
                                    <p:animEffect transition="in" filter="dissolve">
                                      <p:cBhvr>
                                        <p:cTn id="21" dur="500"/>
                                        <p:tgtEl>
                                          <p:spTgt spid="34714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47143"/>
                                        </p:tgtEl>
                                        <p:attrNameLst>
                                          <p:attrName>style.visibility</p:attrName>
                                        </p:attrNameLst>
                                      </p:cBhvr>
                                      <p:to>
                                        <p:strVal val="visible"/>
                                      </p:to>
                                    </p:set>
                                    <p:animEffect transition="in" filter="dissolve">
                                      <p:cBhvr>
                                        <p:cTn id="24" dur="500"/>
                                        <p:tgtEl>
                                          <p:spTgt spid="347143"/>
                                        </p:tgtEl>
                                      </p:cBhvr>
                                    </p:animEffect>
                                  </p:childTnLst>
                                </p:cTn>
                              </p:par>
                              <p:par>
                                <p:cTn id="25" presetID="9" presetClass="entr" presetSubtype="0" fill="hold" nodeType="withEffect">
                                  <p:stCondLst>
                                    <p:cond delay="0"/>
                                  </p:stCondLst>
                                  <p:childTnLst>
                                    <p:set>
                                      <p:cBhvr>
                                        <p:cTn id="26" dur="1" fill="hold">
                                          <p:stCondLst>
                                            <p:cond delay="0"/>
                                          </p:stCondLst>
                                        </p:cTn>
                                        <p:tgtEl>
                                          <p:spTgt spid="347144"/>
                                        </p:tgtEl>
                                        <p:attrNameLst>
                                          <p:attrName>style.visibility</p:attrName>
                                        </p:attrNameLst>
                                      </p:cBhvr>
                                      <p:to>
                                        <p:strVal val="visible"/>
                                      </p:to>
                                    </p:set>
                                    <p:animEffect transition="in" filter="dissolve">
                                      <p:cBhvr>
                                        <p:cTn id="27" dur="500"/>
                                        <p:tgtEl>
                                          <p:spTgt spid="34714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47145"/>
                                        </p:tgtEl>
                                        <p:attrNameLst>
                                          <p:attrName>style.visibility</p:attrName>
                                        </p:attrNameLst>
                                      </p:cBhvr>
                                      <p:to>
                                        <p:strVal val="visible"/>
                                      </p:to>
                                    </p:set>
                                    <p:animEffect transition="in" filter="dissolve">
                                      <p:cBhvr>
                                        <p:cTn id="30" dur="500"/>
                                        <p:tgtEl>
                                          <p:spTgt spid="347145"/>
                                        </p:tgtEl>
                                      </p:cBhvr>
                                    </p:animEffect>
                                  </p:childTnLst>
                                </p:cTn>
                              </p:par>
                            </p:childTnLst>
                          </p:cTn>
                        </p:par>
                        <p:par>
                          <p:cTn id="31" fill="hold" nodeType="afterGroup">
                            <p:stCondLst>
                              <p:cond delay="1500"/>
                            </p:stCondLst>
                            <p:childTnLst>
                              <p:par>
                                <p:cTn id="32" presetID="9" presetClass="entr" presetSubtype="0" fill="hold" grpId="0" nodeType="afterEffect">
                                  <p:stCondLst>
                                    <p:cond delay="0"/>
                                  </p:stCondLst>
                                  <p:childTnLst>
                                    <p:set>
                                      <p:cBhvr>
                                        <p:cTn id="33" dur="1" fill="hold">
                                          <p:stCondLst>
                                            <p:cond delay="0"/>
                                          </p:stCondLst>
                                        </p:cTn>
                                        <p:tgtEl>
                                          <p:spTgt spid="347150"/>
                                        </p:tgtEl>
                                        <p:attrNameLst>
                                          <p:attrName>style.visibility</p:attrName>
                                        </p:attrNameLst>
                                      </p:cBhvr>
                                      <p:to>
                                        <p:strVal val="visible"/>
                                      </p:to>
                                    </p:set>
                                    <p:animEffect transition="in" filter="dissolve">
                                      <p:cBhvr>
                                        <p:cTn id="34" dur="500"/>
                                        <p:tgtEl>
                                          <p:spTgt spid="34715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47147"/>
                                        </p:tgtEl>
                                        <p:attrNameLst>
                                          <p:attrName>style.visibility</p:attrName>
                                        </p:attrNameLst>
                                      </p:cBhvr>
                                      <p:to>
                                        <p:strVal val="visible"/>
                                      </p:to>
                                    </p:set>
                                    <p:animEffect transition="in" filter="dissolve">
                                      <p:cBhvr>
                                        <p:cTn id="37" dur="500"/>
                                        <p:tgtEl>
                                          <p:spTgt spid="347147"/>
                                        </p:tgtEl>
                                      </p:cBhvr>
                                    </p:animEffect>
                                  </p:childTnLst>
                                </p:cTn>
                              </p:par>
                              <p:par>
                                <p:cTn id="38" presetID="9" presetClass="entr" presetSubtype="0" fill="hold" nodeType="withEffect">
                                  <p:stCondLst>
                                    <p:cond delay="0"/>
                                  </p:stCondLst>
                                  <p:childTnLst>
                                    <p:set>
                                      <p:cBhvr>
                                        <p:cTn id="39" dur="1" fill="hold">
                                          <p:stCondLst>
                                            <p:cond delay="0"/>
                                          </p:stCondLst>
                                        </p:cTn>
                                        <p:tgtEl>
                                          <p:spTgt spid="347148"/>
                                        </p:tgtEl>
                                        <p:attrNameLst>
                                          <p:attrName>style.visibility</p:attrName>
                                        </p:attrNameLst>
                                      </p:cBhvr>
                                      <p:to>
                                        <p:strVal val="visible"/>
                                      </p:to>
                                    </p:set>
                                    <p:animEffect transition="in" filter="dissolve">
                                      <p:cBhvr>
                                        <p:cTn id="40" dur="500"/>
                                        <p:tgtEl>
                                          <p:spTgt spid="34714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47149"/>
                                        </p:tgtEl>
                                        <p:attrNameLst>
                                          <p:attrName>style.visibility</p:attrName>
                                        </p:attrNameLst>
                                      </p:cBhvr>
                                      <p:to>
                                        <p:strVal val="visible"/>
                                      </p:to>
                                    </p:set>
                                    <p:animEffect transition="in" filter="dissolve">
                                      <p:cBhvr>
                                        <p:cTn id="43" dur="500"/>
                                        <p:tgtEl>
                                          <p:spTgt spid="347149"/>
                                        </p:tgtEl>
                                      </p:cBhvr>
                                    </p:animEffect>
                                  </p:childTnLst>
                                </p:cTn>
                              </p:par>
                            </p:childTnLst>
                          </p:cTn>
                        </p:par>
                        <p:par>
                          <p:cTn id="44" fill="hold" nodeType="afterGroup">
                            <p:stCondLst>
                              <p:cond delay="2000"/>
                            </p:stCondLst>
                            <p:childTnLst>
                              <p:par>
                                <p:cTn id="45" presetID="9" presetClass="entr" presetSubtype="0" fill="hold" grpId="0" nodeType="afterEffect">
                                  <p:stCondLst>
                                    <p:cond delay="0"/>
                                  </p:stCondLst>
                                  <p:childTnLst>
                                    <p:set>
                                      <p:cBhvr>
                                        <p:cTn id="46" dur="1" fill="hold">
                                          <p:stCondLst>
                                            <p:cond delay="0"/>
                                          </p:stCondLst>
                                        </p:cTn>
                                        <p:tgtEl>
                                          <p:spTgt spid="347152"/>
                                        </p:tgtEl>
                                        <p:attrNameLst>
                                          <p:attrName>style.visibility</p:attrName>
                                        </p:attrNameLst>
                                      </p:cBhvr>
                                      <p:to>
                                        <p:strVal val="visible"/>
                                      </p:to>
                                    </p:set>
                                    <p:animEffect transition="in" filter="dissolve">
                                      <p:cBhvr>
                                        <p:cTn id="47" dur="2000"/>
                                        <p:tgtEl>
                                          <p:spTgt spid="347152"/>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47153"/>
                                        </p:tgtEl>
                                        <p:attrNameLst>
                                          <p:attrName>style.visibility</p:attrName>
                                        </p:attrNameLst>
                                      </p:cBhvr>
                                      <p:to>
                                        <p:strVal val="visible"/>
                                      </p:to>
                                    </p:set>
                                    <p:animEffect transition="in" filter="dissolve">
                                      <p:cBhvr>
                                        <p:cTn id="50" dur="500"/>
                                        <p:tgtEl>
                                          <p:spTgt spid="347153"/>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347138"/>
                                        </p:tgtEl>
                                        <p:attrNameLst>
                                          <p:attrName>style.visibility</p:attrName>
                                        </p:attrNameLst>
                                      </p:cBhvr>
                                      <p:to>
                                        <p:strVal val="visible"/>
                                      </p:to>
                                    </p:set>
                                    <p:animEffect transition="in" filter="dissolve">
                                      <p:cBhvr>
                                        <p:cTn id="53" dur="500"/>
                                        <p:tgtEl>
                                          <p:spTgt spid="347138"/>
                                        </p:tgtEl>
                                      </p:cBhvr>
                                    </p:animEffect>
                                  </p:childTnLst>
                                </p:cTn>
                              </p:par>
                            </p:childTnLst>
                          </p:cTn>
                        </p:par>
                        <p:par>
                          <p:cTn id="54" fill="hold" nodeType="afterGroup">
                            <p:stCondLst>
                              <p:cond delay="4000"/>
                            </p:stCondLst>
                            <p:childTnLst>
                              <p:par>
                                <p:cTn id="55" presetID="9" presetClass="entr" presetSubtype="0"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dissolve">
                                      <p:cBhvr>
                                        <p:cTn id="57" dur="500"/>
                                        <p:tgtEl>
                                          <p:spTgt spid="21"/>
                                        </p:tgtEl>
                                      </p:cBhvr>
                                    </p:animEffect>
                                  </p:childTnLst>
                                </p:cTn>
                              </p:par>
                            </p:childTnLst>
                          </p:cTn>
                        </p:par>
                        <p:par>
                          <p:cTn id="58" fill="hold" nodeType="afterGroup">
                            <p:stCondLst>
                              <p:cond delay="4500"/>
                            </p:stCondLst>
                            <p:childTnLst>
                              <p:par>
                                <p:cTn id="59" presetID="9"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dissolve">
                                      <p:cBhvr>
                                        <p:cTn id="61" dur="500"/>
                                        <p:tgtEl>
                                          <p:spTgt spid="22"/>
                                        </p:tgtEl>
                                      </p:cBhvr>
                                    </p:animEffect>
                                  </p:childTnLst>
                                </p:cTn>
                              </p:par>
                            </p:childTnLst>
                          </p:cTn>
                        </p:par>
                        <p:par>
                          <p:cTn id="62" fill="hold" nodeType="afterGroup">
                            <p:stCondLst>
                              <p:cond delay="5000"/>
                            </p:stCondLst>
                            <p:childTnLst>
                              <p:par>
                                <p:cTn id="63" presetID="9"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dissolve">
                                      <p:cBhvr>
                                        <p:cTn id="65" dur="500"/>
                                        <p:tgtEl>
                                          <p:spTgt spid="23"/>
                                        </p:tgtEl>
                                      </p:cBhvr>
                                    </p:animEffect>
                                  </p:childTnLst>
                                </p:cTn>
                              </p:par>
                            </p:childTnLst>
                          </p:cTn>
                        </p:par>
                        <p:par>
                          <p:cTn id="66" fill="hold" nodeType="afterGroup">
                            <p:stCondLst>
                              <p:cond delay="5500"/>
                            </p:stCondLst>
                            <p:childTnLst>
                              <p:par>
                                <p:cTn id="67" presetID="9" presetClass="entr" presetSubtype="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dissolve">
                                      <p:cBhvr>
                                        <p:cTn id="69" dur="2000"/>
                                        <p:tgtEl>
                                          <p:spTgt spid="24"/>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dissolve">
                                      <p:cBhvr>
                                        <p:cTn id="72" dur="500"/>
                                        <p:tgtEl>
                                          <p:spTgt spid="25"/>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dissolve">
                                      <p:cBhvr>
                                        <p:cTn id="75" dur="500"/>
                                        <p:tgtEl>
                                          <p:spTgt spid="20"/>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347151"/>
                                        </p:tgtEl>
                                        <p:attrNameLst>
                                          <p:attrName>style.visibility</p:attrName>
                                        </p:attrNameLst>
                                      </p:cBhvr>
                                      <p:to>
                                        <p:strVal val="visible"/>
                                      </p:to>
                                    </p:set>
                                    <p:animEffect transition="in" filter="dissolve">
                                      <p:cBhvr>
                                        <p:cTn id="78" dur="500"/>
                                        <p:tgtEl>
                                          <p:spTgt spid="347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8" grpId="0" animBg="1"/>
      <p:bldP spid="347139" grpId="0" animBg="1"/>
      <p:bldP spid="347141" grpId="0"/>
      <p:bldP spid="347142" grpId="0" animBg="1"/>
      <p:bldP spid="347143" grpId="0" animBg="1"/>
      <p:bldP spid="347145" grpId="0"/>
      <p:bldP spid="347146" grpId="0" animBg="1"/>
      <p:bldP spid="347147" grpId="0" animBg="1"/>
      <p:bldP spid="347149" grpId="0"/>
      <p:bldP spid="347150" grpId="0" animBg="1"/>
      <p:bldP spid="347151" grpId="0" animBg="1"/>
      <p:bldP spid="347152" grpId="0" animBg="1"/>
      <p:bldP spid="347153" grpId="0" animBg="1"/>
      <p:bldP spid="20" grpId="0" animBg="1"/>
      <p:bldP spid="21" grpId="0" animBg="1"/>
      <p:bldP spid="22" grpId="0" animBg="1"/>
      <p:bldP spid="23" grpId="0" animBg="1"/>
      <p:bldP spid="24" grpId="0" animBg="1"/>
      <p:bldP spid="2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Line 2"/>
          <p:cNvSpPr>
            <a:spLocks noChangeShapeType="1"/>
          </p:cNvSpPr>
          <p:nvPr/>
        </p:nvSpPr>
        <p:spPr bwMode="auto">
          <a:xfrm>
            <a:off x="82296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87" name="Line 3"/>
          <p:cNvSpPr>
            <a:spLocks noChangeShapeType="1"/>
          </p:cNvSpPr>
          <p:nvPr/>
        </p:nvSpPr>
        <p:spPr bwMode="auto">
          <a:xfrm>
            <a:off x="67056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88" name="Line 4"/>
          <p:cNvSpPr>
            <a:spLocks noChangeShapeType="1"/>
          </p:cNvSpPr>
          <p:nvPr/>
        </p:nvSpPr>
        <p:spPr bwMode="auto">
          <a:xfrm>
            <a:off x="53340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89" name="Line 5"/>
          <p:cNvSpPr>
            <a:spLocks noChangeShapeType="1"/>
          </p:cNvSpPr>
          <p:nvPr/>
        </p:nvSpPr>
        <p:spPr bwMode="auto">
          <a:xfrm>
            <a:off x="37338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90" name="Text Box 6"/>
          <p:cNvSpPr txBox="1">
            <a:spLocks noChangeArrowheads="1"/>
          </p:cNvSpPr>
          <p:nvPr/>
        </p:nvSpPr>
        <p:spPr bwMode="auto">
          <a:xfrm>
            <a:off x="1676400" y="1371600"/>
            <a:ext cx="5867400" cy="646331"/>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السينودس</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095" name="Line 7"/>
          <p:cNvSpPr>
            <a:spLocks noChangeShapeType="1"/>
          </p:cNvSpPr>
          <p:nvPr/>
        </p:nvSpPr>
        <p:spPr bwMode="auto">
          <a:xfrm>
            <a:off x="8299450" y="533558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096" name="Picture 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835900" y="579120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193" name="Text Box 9"/>
          <p:cNvSpPr txBox="1">
            <a:spLocks noChangeArrowheads="1"/>
          </p:cNvSpPr>
          <p:nvPr/>
        </p:nvSpPr>
        <p:spPr bwMode="auto">
          <a:xfrm>
            <a:off x="7835900" y="5943600"/>
            <a:ext cx="958850"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098" name="Text Box 10"/>
          <p:cNvSpPr txBox="1">
            <a:spLocks noChangeArrowheads="1"/>
          </p:cNvSpPr>
          <p:nvPr/>
        </p:nvSpPr>
        <p:spPr bwMode="auto">
          <a:xfrm>
            <a:off x="7905752" y="484505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9195" name="Text Box 11"/>
          <p:cNvSpPr txBox="1">
            <a:spLocks noChangeArrowheads="1"/>
          </p:cNvSpPr>
          <p:nvPr/>
        </p:nvSpPr>
        <p:spPr bwMode="auto">
          <a:xfrm>
            <a:off x="76200" y="2667000"/>
            <a:ext cx="41910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9196" name="Line 12"/>
          <p:cNvSpPr>
            <a:spLocks noChangeShapeType="1"/>
          </p:cNvSpPr>
          <p:nvPr/>
        </p:nvSpPr>
        <p:spPr bwMode="auto">
          <a:xfrm>
            <a:off x="22098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97" name="Line 13"/>
          <p:cNvSpPr>
            <a:spLocks noChangeShapeType="1"/>
          </p:cNvSpPr>
          <p:nvPr/>
        </p:nvSpPr>
        <p:spPr bwMode="auto">
          <a:xfrm>
            <a:off x="8382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02" name="Line 14"/>
          <p:cNvSpPr>
            <a:spLocks noChangeShapeType="1"/>
          </p:cNvSpPr>
          <p:nvPr/>
        </p:nvSpPr>
        <p:spPr bwMode="auto">
          <a:xfrm>
            <a:off x="6788150" y="536733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03" name="Picture 1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324600" y="582295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00" name="Text Box 16"/>
          <p:cNvSpPr txBox="1">
            <a:spLocks noChangeArrowheads="1"/>
          </p:cNvSpPr>
          <p:nvPr/>
        </p:nvSpPr>
        <p:spPr bwMode="auto">
          <a:xfrm>
            <a:off x="6324600" y="5975350"/>
            <a:ext cx="957262"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05" name="Text Box 17"/>
          <p:cNvSpPr txBox="1">
            <a:spLocks noChangeArrowheads="1"/>
          </p:cNvSpPr>
          <p:nvPr/>
        </p:nvSpPr>
        <p:spPr bwMode="auto">
          <a:xfrm>
            <a:off x="6394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06" name="Line 18"/>
          <p:cNvSpPr>
            <a:spLocks noChangeShapeType="1"/>
          </p:cNvSpPr>
          <p:nvPr/>
        </p:nvSpPr>
        <p:spPr bwMode="auto">
          <a:xfrm>
            <a:off x="5264150" y="536733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07" name="Picture 1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4800600" y="582295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04" name="Text Box 20"/>
          <p:cNvSpPr txBox="1">
            <a:spLocks noChangeArrowheads="1"/>
          </p:cNvSpPr>
          <p:nvPr/>
        </p:nvSpPr>
        <p:spPr bwMode="auto">
          <a:xfrm>
            <a:off x="4800600" y="5975350"/>
            <a:ext cx="955674"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09" name="Text Box 21"/>
          <p:cNvSpPr txBox="1">
            <a:spLocks noChangeArrowheads="1"/>
          </p:cNvSpPr>
          <p:nvPr/>
        </p:nvSpPr>
        <p:spPr bwMode="auto">
          <a:xfrm>
            <a:off x="4870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10" name="Line 22"/>
          <p:cNvSpPr>
            <a:spLocks noChangeShapeType="1"/>
          </p:cNvSpPr>
          <p:nvPr/>
        </p:nvSpPr>
        <p:spPr bwMode="auto">
          <a:xfrm>
            <a:off x="3727450" y="533558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11" name="Picture 23"/>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263900" y="579120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08" name="Text Box 24"/>
          <p:cNvSpPr txBox="1">
            <a:spLocks noChangeArrowheads="1"/>
          </p:cNvSpPr>
          <p:nvPr/>
        </p:nvSpPr>
        <p:spPr bwMode="auto">
          <a:xfrm>
            <a:off x="3263900" y="5943600"/>
            <a:ext cx="957262"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13" name="Text Box 25"/>
          <p:cNvSpPr txBox="1">
            <a:spLocks noChangeArrowheads="1"/>
          </p:cNvSpPr>
          <p:nvPr/>
        </p:nvSpPr>
        <p:spPr bwMode="auto">
          <a:xfrm>
            <a:off x="3333752" y="484505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14" name="Line 26"/>
          <p:cNvSpPr>
            <a:spLocks noChangeShapeType="1"/>
          </p:cNvSpPr>
          <p:nvPr/>
        </p:nvSpPr>
        <p:spPr bwMode="auto">
          <a:xfrm>
            <a:off x="2216150" y="536733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15" name="Picture 27"/>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752600" y="582295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12" name="Text Box 28"/>
          <p:cNvSpPr txBox="1">
            <a:spLocks noChangeArrowheads="1"/>
          </p:cNvSpPr>
          <p:nvPr/>
        </p:nvSpPr>
        <p:spPr bwMode="auto">
          <a:xfrm>
            <a:off x="1752600" y="5975350"/>
            <a:ext cx="960438"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17" name="Text Box 29"/>
          <p:cNvSpPr txBox="1">
            <a:spLocks noChangeArrowheads="1"/>
          </p:cNvSpPr>
          <p:nvPr/>
        </p:nvSpPr>
        <p:spPr bwMode="auto">
          <a:xfrm>
            <a:off x="1822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18" name="Line 30"/>
          <p:cNvSpPr>
            <a:spLocks noChangeShapeType="1"/>
          </p:cNvSpPr>
          <p:nvPr/>
        </p:nvSpPr>
        <p:spPr bwMode="auto">
          <a:xfrm>
            <a:off x="692150" y="536733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19" name="Picture 3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228600" y="582295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16" name="Text Box 32"/>
          <p:cNvSpPr txBox="1">
            <a:spLocks noChangeArrowheads="1"/>
          </p:cNvSpPr>
          <p:nvPr/>
        </p:nvSpPr>
        <p:spPr bwMode="auto">
          <a:xfrm>
            <a:off x="228600" y="5975350"/>
            <a:ext cx="1004888"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21" name="Text Box 33"/>
          <p:cNvSpPr txBox="1">
            <a:spLocks noChangeArrowheads="1"/>
          </p:cNvSpPr>
          <p:nvPr/>
        </p:nvSpPr>
        <p:spPr bwMode="auto">
          <a:xfrm>
            <a:off x="298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9218" name="Text Box 34"/>
          <p:cNvSpPr txBox="1">
            <a:spLocks noChangeArrowheads="1"/>
          </p:cNvSpPr>
          <p:nvPr/>
        </p:nvSpPr>
        <p:spPr bwMode="auto">
          <a:xfrm>
            <a:off x="4572000" y="2667000"/>
            <a:ext cx="41910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9219" name="Line 35"/>
          <p:cNvSpPr>
            <a:spLocks noChangeShapeType="1"/>
          </p:cNvSpPr>
          <p:nvPr/>
        </p:nvSpPr>
        <p:spPr bwMode="auto">
          <a:xfrm>
            <a:off x="6705600" y="21336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220" name="Line 36"/>
          <p:cNvSpPr>
            <a:spLocks noChangeShapeType="1"/>
          </p:cNvSpPr>
          <p:nvPr/>
        </p:nvSpPr>
        <p:spPr bwMode="auto">
          <a:xfrm>
            <a:off x="2209800" y="21336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25" name="Rectangle 37"/>
          <p:cNvSpPr>
            <a:spLocks noGrp="1" noChangeArrowheads="1"/>
          </p:cNvSpPr>
          <p:nvPr>
            <p:ph type="title" idx="4294967295"/>
          </p:nvPr>
        </p:nvSpPr>
        <p:spPr>
          <a:xfrm>
            <a:off x="457200" y="304800"/>
            <a:ext cx="8229600" cy="1143000"/>
          </a:xfrm>
        </p:spPr>
        <p:txBody>
          <a:bodyPr/>
          <a:lstStyle/>
          <a:p>
            <a:pPr eaLnBrk="1" hangingPunct="1"/>
            <a:r>
              <a:rPr lang="ar-JO" dirty="0">
                <a:solidFill>
                  <a:schemeClr val="bg1"/>
                </a:solidFill>
                <a:ea typeface="ＭＳ Ｐゴシック" charset="0"/>
              </a:rPr>
              <a:t>الهيكل المشيخي الأوسط</a:t>
            </a:r>
            <a:endParaRPr lang="en-US" dirty="0">
              <a:ea typeface="ＭＳ Ｐゴシック" charset="0"/>
            </a:endParaRPr>
          </a:p>
        </p:txBody>
      </p:sp>
      <p:sp>
        <p:nvSpPr>
          <p:cNvPr id="39" name="Line 2"/>
          <p:cNvSpPr>
            <a:spLocks noChangeShapeType="1"/>
          </p:cNvSpPr>
          <p:nvPr/>
        </p:nvSpPr>
        <p:spPr bwMode="auto">
          <a:xfrm>
            <a:off x="82296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Line 3"/>
          <p:cNvSpPr>
            <a:spLocks noChangeShapeType="1"/>
          </p:cNvSpPr>
          <p:nvPr/>
        </p:nvSpPr>
        <p:spPr bwMode="auto">
          <a:xfrm>
            <a:off x="67056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Line 4"/>
          <p:cNvSpPr>
            <a:spLocks noChangeShapeType="1"/>
          </p:cNvSpPr>
          <p:nvPr/>
        </p:nvSpPr>
        <p:spPr bwMode="auto">
          <a:xfrm>
            <a:off x="53340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Line 5"/>
          <p:cNvSpPr>
            <a:spLocks noChangeShapeType="1"/>
          </p:cNvSpPr>
          <p:nvPr/>
        </p:nvSpPr>
        <p:spPr bwMode="auto">
          <a:xfrm>
            <a:off x="37338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30" name="Text Box 10"/>
          <p:cNvSpPr txBox="1">
            <a:spLocks noChangeArrowheads="1"/>
          </p:cNvSpPr>
          <p:nvPr/>
        </p:nvSpPr>
        <p:spPr bwMode="auto">
          <a:xfrm>
            <a:off x="7931400" y="370205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44" name="Line 12"/>
          <p:cNvSpPr>
            <a:spLocks noChangeShapeType="1"/>
          </p:cNvSpPr>
          <p:nvPr/>
        </p:nvSpPr>
        <p:spPr bwMode="auto">
          <a:xfrm>
            <a:off x="22098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Line 13"/>
          <p:cNvSpPr>
            <a:spLocks noChangeShapeType="1"/>
          </p:cNvSpPr>
          <p:nvPr/>
        </p:nvSpPr>
        <p:spPr bwMode="auto">
          <a:xfrm>
            <a:off x="8382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33" name="Text Box 17"/>
          <p:cNvSpPr txBox="1">
            <a:spLocks noChangeArrowheads="1"/>
          </p:cNvSpPr>
          <p:nvPr/>
        </p:nvSpPr>
        <p:spPr bwMode="auto">
          <a:xfrm>
            <a:off x="6420100"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4" name="Text Box 21"/>
          <p:cNvSpPr txBox="1">
            <a:spLocks noChangeArrowheads="1"/>
          </p:cNvSpPr>
          <p:nvPr/>
        </p:nvSpPr>
        <p:spPr bwMode="auto">
          <a:xfrm>
            <a:off x="4896100"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5" name="Text Box 25"/>
          <p:cNvSpPr txBox="1">
            <a:spLocks noChangeArrowheads="1"/>
          </p:cNvSpPr>
          <p:nvPr/>
        </p:nvSpPr>
        <p:spPr bwMode="auto">
          <a:xfrm>
            <a:off x="3359400" y="370205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6" name="Text Box 29"/>
          <p:cNvSpPr txBox="1">
            <a:spLocks noChangeArrowheads="1"/>
          </p:cNvSpPr>
          <p:nvPr/>
        </p:nvSpPr>
        <p:spPr bwMode="auto">
          <a:xfrm>
            <a:off x="1848100"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7" name="Text Box 33"/>
          <p:cNvSpPr txBox="1">
            <a:spLocks noChangeArrowheads="1"/>
          </p:cNvSpPr>
          <p:nvPr/>
        </p:nvSpPr>
        <p:spPr bwMode="auto">
          <a:xfrm>
            <a:off x="324101"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rgbClr val="3E3E5C">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244أ</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9189"/>
                                        </p:tgtEl>
                                        <p:attrNameLst>
                                          <p:attrName>style.visibility</p:attrName>
                                        </p:attrNameLst>
                                      </p:cBhvr>
                                      <p:to>
                                        <p:strVal val="visible"/>
                                      </p:to>
                                    </p:set>
                                    <p:animEffect transition="in" filter="dissolve">
                                      <p:cBhvr>
                                        <p:cTn id="7" dur="500"/>
                                        <p:tgtEl>
                                          <p:spTgt spid="34918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9196"/>
                                        </p:tgtEl>
                                        <p:attrNameLst>
                                          <p:attrName>style.visibility</p:attrName>
                                        </p:attrNameLst>
                                      </p:cBhvr>
                                      <p:to>
                                        <p:strVal val="visible"/>
                                      </p:to>
                                    </p:set>
                                    <p:animEffect transition="in" filter="dissolve">
                                      <p:cBhvr>
                                        <p:cTn id="10" dur="500"/>
                                        <p:tgtEl>
                                          <p:spTgt spid="34919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49197"/>
                                        </p:tgtEl>
                                        <p:attrNameLst>
                                          <p:attrName>style.visibility</p:attrName>
                                        </p:attrNameLst>
                                      </p:cBhvr>
                                      <p:to>
                                        <p:strVal val="visible"/>
                                      </p:to>
                                    </p:set>
                                    <p:animEffect transition="in" filter="dissolve">
                                      <p:cBhvr>
                                        <p:cTn id="13" dur="500"/>
                                        <p:tgtEl>
                                          <p:spTgt spid="349197"/>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349195"/>
                                        </p:tgtEl>
                                        <p:attrNameLst>
                                          <p:attrName>style.visibility</p:attrName>
                                        </p:attrNameLst>
                                      </p:cBhvr>
                                      <p:to>
                                        <p:strVal val="visible"/>
                                      </p:to>
                                    </p:set>
                                    <p:animEffect transition="in" filter="dissolve">
                                      <p:cBhvr>
                                        <p:cTn id="17" dur="500"/>
                                        <p:tgtEl>
                                          <p:spTgt spid="349195"/>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49186"/>
                                        </p:tgtEl>
                                        <p:attrNameLst>
                                          <p:attrName>style.visibility</p:attrName>
                                        </p:attrNameLst>
                                      </p:cBhvr>
                                      <p:to>
                                        <p:strVal val="visible"/>
                                      </p:to>
                                    </p:set>
                                    <p:animEffect transition="in" filter="dissolve">
                                      <p:cBhvr>
                                        <p:cTn id="20" dur="500"/>
                                        <p:tgtEl>
                                          <p:spTgt spid="34918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49187"/>
                                        </p:tgtEl>
                                        <p:attrNameLst>
                                          <p:attrName>style.visibility</p:attrName>
                                        </p:attrNameLst>
                                      </p:cBhvr>
                                      <p:to>
                                        <p:strVal val="visible"/>
                                      </p:to>
                                    </p:set>
                                    <p:animEffect transition="in" filter="dissolve">
                                      <p:cBhvr>
                                        <p:cTn id="23" dur="500"/>
                                        <p:tgtEl>
                                          <p:spTgt spid="34918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49188"/>
                                        </p:tgtEl>
                                        <p:attrNameLst>
                                          <p:attrName>style.visibility</p:attrName>
                                        </p:attrNameLst>
                                      </p:cBhvr>
                                      <p:to>
                                        <p:strVal val="visible"/>
                                      </p:to>
                                    </p:set>
                                    <p:animEffect transition="in" filter="dissolve">
                                      <p:cBhvr>
                                        <p:cTn id="26" dur="500"/>
                                        <p:tgtEl>
                                          <p:spTgt spid="349188"/>
                                        </p:tgtEl>
                                      </p:cBhvr>
                                    </p:animEffect>
                                  </p:childTnLst>
                                </p:cTn>
                              </p:par>
                            </p:childTnLst>
                          </p:cTn>
                        </p:par>
                        <p:par>
                          <p:cTn id="27" fill="hold" nodeType="afterGroup">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349218"/>
                                        </p:tgtEl>
                                        <p:attrNameLst>
                                          <p:attrName>style.visibility</p:attrName>
                                        </p:attrNameLst>
                                      </p:cBhvr>
                                      <p:to>
                                        <p:strVal val="visible"/>
                                      </p:to>
                                    </p:set>
                                    <p:animEffect transition="in" filter="dissolve">
                                      <p:cBhvr>
                                        <p:cTn id="30" dur="500"/>
                                        <p:tgtEl>
                                          <p:spTgt spid="349218"/>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49219"/>
                                        </p:tgtEl>
                                        <p:attrNameLst>
                                          <p:attrName>style.visibility</p:attrName>
                                        </p:attrNameLst>
                                      </p:cBhvr>
                                      <p:to>
                                        <p:strVal val="visible"/>
                                      </p:to>
                                    </p:set>
                                    <p:animEffect transition="in" filter="dissolve">
                                      <p:cBhvr>
                                        <p:cTn id="33" dur="500"/>
                                        <p:tgtEl>
                                          <p:spTgt spid="34921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49220"/>
                                        </p:tgtEl>
                                        <p:attrNameLst>
                                          <p:attrName>style.visibility</p:attrName>
                                        </p:attrNameLst>
                                      </p:cBhvr>
                                      <p:to>
                                        <p:strVal val="visible"/>
                                      </p:to>
                                    </p:set>
                                    <p:animEffect transition="in" filter="dissolve">
                                      <p:cBhvr>
                                        <p:cTn id="36" dur="500"/>
                                        <p:tgtEl>
                                          <p:spTgt spid="349220"/>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49190"/>
                                        </p:tgtEl>
                                        <p:attrNameLst>
                                          <p:attrName>style.visibility</p:attrName>
                                        </p:attrNameLst>
                                      </p:cBhvr>
                                      <p:to>
                                        <p:strVal val="visible"/>
                                      </p:to>
                                    </p:set>
                                    <p:animEffect transition="in" filter="dissolve">
                                      <p:cBhvr>
                                        <p:cTn id="39" dur="500"/>
                                        <p:tgtEl>
                                          <p:spTgt spid="34919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dissolve">
                                      <p:cBhvr>
                                        <p:cTn id="42" dur="500"/>
                                        <p:tgtEl>
                                          <p:spTgt spid="4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dissolve">
                                      <p:cBhvr>
                                        <p:cTn id="45" dur="500"/>
                                        <p:tgtEl>
                                          <p:spTgt spid="4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dissolve">
                                      <p:cBhvr>
                                        <p:cTn id="48" dur="500"/>
                                        <p:tgtEl>
                                          <p:spTgt spid="45"/>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dissolve">
                                      <p:cBhvr>
                                        <p:cTn id="51" dur="500"/>
                                        <p:tgtEl>
                                          <p:spTgt spid="39"/>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dissolve">
                                      <p:cBhvr>
                                        <p:cTn id="54" dur="500"/>
                                        <p:tgtEl>
                                          <p:spTgt spid="40"/>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dissolv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animBg="1"/>
      <p:bldP spid="349187" grpId="0" animBg="1"/>
      <p:bldP spid="349188" grpId="0" animBg="1"/>
      <p:bldP spid="349189" grpId="0" animBg="1"/>
      <p:bldP spid="349190" grpId="0" animBg="1" autoUpdateAnimBg="0"/>
      <p:bldP spid="349195" grpId="0" animBg="1" autoUpdateAnimBg="0"/>
      <p:bldP spid="349196" grpId="0" animBg="1"/>
      <p:bldP spid="349197" grpId="0" animBg="1"/>
      <p:bldP spid="349218" grpId="0" animBg="1" autoUpdateAnimBg="0"/>
      <p:bldP spid="349219" grpId="0" animBg="1"/>
      <p:bldP spid="349220" grpId="0" animBg="1"/>
      <p:bldP spid="39" grpId="0" animBg="1"/>
      <p:bldP spid="40" grpId="0" animBg="1"/>
      <p:bldP spid="41" grpId="0" animBg="1"/>
      <p:bldP spid="42" grpId="0" animBg="1"/>
      <p:bldP spid="44" grpId="0" animBg="1"/>
      <p:bldP spid="4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1234" name="Text Box 1026"/>
          <p:cNvSpPr txBox="1">
            <a:spLocks noChangeArrowheads="1"/>
          </p:cNvSpPr>
          <p:nvPr/>
        </p:nvSpPr>
        <p:spPr bwMode="auto">
          <a:xfrm>
            <a:off x="304800" y="2362200"/>
            <a:ext cx="8305800" cy="646331"/>
          </a:xfrm>
          <a:prstGeom prst="rect">
            <a:avLst/>
          </a:prstGeom>
          <a:gradFill rotWithShape="0">
            <a:gsLst>
              <a:gs pos="0">
                <a:srgbClr val="990099"/>
              </a:gs>
              <a:gs pos="100000">
                <a:srgbClr val="990099">
                  <a:gamma/>
                  <a:shade val="46275"/>
                  <a:invGamma/>
                </a:srgbClr>
              </a:gs>
            </a:gsLst>
            <a:path path="shape">
              <a:fillToRect l="50000" t="50000" r="50000" b="50000"/>
            </a:path>
          </a:gra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المجمع العام</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1235" name="Text Box 1027"/>
          <p:cNvSpPr txBox="1">
            <a:spLocks noChangeArrowheads="1"/>
          </p:cNvSpPr>
          <p:nvPr/>
        </p:nvSpPr>
        <p:spPr bwMode="auto">
          <a:xfrm>
            <a:off x="152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40" name="Line 1028"/>
          <p:cNvSpPr>
            <a:spLocks noChangeShapeType="1"/>
          </p:cNvSpPr>
          <p:nvPr/>
        </p:nvSpPr>
        <p:spPr bwMode="auto">
          <a:xfrm>
            <a:off x="3175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41" name="Line 1029"/>
          <p:cNvSpPr>
            <a:spLocks noChangeShapeType="1"/>
          </p:cNvSpPr>
          <p:nvPr/>
        </p:nvSpPr>
        <p:spPr bwMode="auto">
          <a:xfrm>
            <a:off x="3175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42" name="Picture 1030"/>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524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39" name="Text Box 1031"/>
          <p:cNvSpPr txBox="1">
            <a:spLocks noChangeArrowheads="1"/>
          </p:cNvSpPr>
          <p:nvPr/>
        </p:nvSpPr>
        <p:spPr bwMode="auto">
          <a:xfrm>
            <a:off x="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44" name="Text Box 1032"/>
          <p:cNvSpPr txBox="1">
            <a:spLocks noChangeArrowheads="1"/>
          </p:cNvSpPr>
          <p:nvPr/>
        </p:nvSpPr>
        <p:spPr bwMode="auto">
          <a:xfrm>
            <a:off x="12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51241" name="Line 1033"/>
          <p:cNvSpPr>
            <a:spLocks noChangeShapeType="1"/>
          </p:cNvSpPr>
          <p:nvPr/>
        </p:nvSpPr>
        <p:spPr bwMode="auto">
          <a:xfrm>
            <a:off x="33528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1242" name="Line 1034"/>
          <p:cNvSpPr>
            <a:spLocks noChangeShapeType="1"/>
          </p:cNvSpPr>
          <p:nvPr/>
        </p:nvSpPr>
        <p:spPr bwMode="auto">
          <a:xfrm>
            <a:off x="10668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47" name="Rectangle 1035"/>
          <p:cNvSpPr>
            <a:spLocks noGrp="1" noChangeArrowheads="1"/>
          </p:cNvSpPr>
          <p:nvPr>
            <p:ph type="title" idx="4294967295"/>
          </p:nvPr>
        </p:nvSpPr>
        <p:spPr>
          <a:xfrm>
            <a:off x="457200" y="304800"/>
            <a:ext cx="8229600" cy="1143000"/>
          </a:xfrm>
        </p:spPr>
        <p:txBody>
          <a:bodyPr/>
          <a:lstStyle/>
          <a:p>
            <a:pPr eaLnBrk="1" hangingPunct="1"/>
            <a:r>
              <a:rPr lang="ar-JO" dirty="0">
                <a:solidFill>
                  <a:schemeClr val="bg1"/>
                </a:solidFill>
                <a:ea typeface="ＭＳ Ｐゴシック" charset="0"/>
              </a:rPr>
              <a:t>الهيكل المشيخي الأعلى</a:t>
            </a:r>
            <a:endParaRPr lang="en-US" dirty="0">
              <a:ea typeface="ＭＳ Ｐゴシック" charset="0"/>
            </a:endParaRPr>
          </a:p>
        </p:txBody>
      </p:sp>
      <p:sp>
        <p:nvSpPr>
          <p:cNvPr id="347148" name="Line 1036"/>
          <p:cNvSpPr>
            <a:spLocks noChangeShapeType="1"/>
          </p:cNvSpPr>
          <p:nvPr/>
        </p:nvSpPr>
        <p:spPr bwMode="auto">
          <a:xfrm>
            <a:off x="1066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49" name="Line 1037"/>
          <p:cNvSpPr>
            <a:spLocks noChangeShapeType="1"/>
          </p:cNvSpPr>
          <p:nvPr/>
        </p:nvSpPr>
        <p:spPr bwMode="auto">
          <a:xfrm>
            <a:off x="1066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50" name="Picture 103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901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47" name="Text Box 1039"/>
          <p:cNvSpPr txBox="1">
            <a:spLocks noChangeArrowheads="1"/>
          </p:cNvSpPr>
          <p:nvPr/>
        </p:nvSpPr>
        <p:spPr bwMode="auto">
          <a:xfrm>
            <a:off x="749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52" name="Text Box 1040"/>
          <p:cNvSpPr txBox="1">
            <a:spLocks noChangeArrowheads="1"/>
          </p:cNvSpPr>
          <p:nvPr/>
        </p:nvSpPr>
        <p:spPr bwMode="auto">
          <a:xfrm>
            <a:off x="762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53" name="Line 1041"/>
          <p:cNvSpPr>
            <a:spLocks noChangeShapeType="1"/>
          </p:cNvSpPr>
          <p:nvPr/>
        </p:nvSpPr>
        <p:spPr bwMode="auto">
          <a:xfrm>
            <a:off x="1828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54" name="Line 1042"/>
          <p:cNvSpPr>
            <a:spLocks noChangeShapeType="1"/>
          </p:cNvSpPr>
          <p:nvPr/>
        </p:nvSpPr>
        <p:spPr bwMode="auto">
          <a:xfrm>
            <a:off x="1828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55" name="Picture 1043"/>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663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52" name="Text Box 1044"/>
          <p:cNvSpPr txBox="1">
            <a:spLocks noChangeArrowheads="1"/>
          </p:cNvSpPr>
          <p:nvPr/>
        </p:nvSpPr>
        <p:spPr bwMode="auto">
          <a:xfrm>
            <a:off x="1511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57" name="Text Box 1045"/>
          <p:cNvSpPr txBox="1">
            <a:spLocks noChangeArrowheads="1"/>
          </p:cNvSpPr>
          <p:nvPr/>
        </p:nvSpPr>
        <p:spPr bwMode="auto">
          <a:xfrm>
            <a:off x="1524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51254" name="Text Box 1046"/>
          <p:cNvSpPr txBox="1">
            <a:spLocks noChangeArrowheads="1"/>
          </p:cNvSpPr>
          <p:nvPr/>
        </p:nvSpPr>
        <p:spPr bwMode="auto">
          <a:xfrm>
            <a:off x="2438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p>
        </p:txBody>
      </p:sp>
      <p:sp>
        <p:nvSpPr>
          <p:cNvPr id="347159" name="Line 1047"/>
          <p:cNvSpPr>
            <a:spLocks noChangeShapeType="1"/>
          </p:cNvSpPr>
          <p:nvPr/>
        </p:nvSpPr>
        <p:spPr bwMode="auto">
          <a:xfrm>
            <a:off x="26035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60" name="Line 1048"/>
          <p:cNvSpPr>
            <a:spLocks noChangeShapeType="1"/>
          </p:cNvSpPr>
          <p:nvPr/>
        </p:nvSpPr>
        <p:spPr bwMode="auto">
          <a:xfrm>
            <a:off x="26035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61" name="Picture 104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24384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58" name="Text Box 1050"/>
          <p:cNvSpPr txBox="1">
            <a:spLocks noChangeArrowheads="1"/>
          </p:cNvSpPr>
          <p:nvPr/>
        </p:nvSpPr>
        <p:spPr bwMode="auto">
          <a:xfrm>
            <a:off x="22860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63" name="Text Box 1051"/>
          <p:cNvSpPr txBox="1">
            <a:spLocks noChangeArrowheads="1"/>
          </p:cNvSpPr>
          <p:nvPr/>
        </p:nvSpPr>
        <p:spPr bwMode="auto">
          <a:xfrm>
            <a:off x="2298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64" name="Line 1052"/>
          <p:cNvSpPr>
            <a:spLocks noChangeShapeType="1"/>
          </p:cNvSpPr>
          <p:nvPr/>
        </p:nvSpPr>
        <p:spPr bwMode="auto">
          <a:xfrm>
            <a:off x="3352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65" name="Line 1053"/>
          <p:cNvSpPr>
            <a:spLocks noChangeShapeType="1"/>
          </p:cNvSpPr>
          <p:nvPr/>
        </p:nvSpPr>
        <p:spPr bwMode="auto">
          <a:xfrm>
            <a:off x="3352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66" name="Picture 1054"/>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187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63" name="Text Box 1055"/>
          <p:cNvSpPr txBox="1">
            <a:spLocks noChangeArrowheads="1"/>
          </p:cNvSpPr>
          <p:nvPr/>
        </p:nvSpPr>
        <p:spPr bwMode="auto">
          <a:xfrm>
            <a:off x="3035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68" name="Text Box 1056"/>
          <p:cNvSpPr txBox="1">
            <a:spLocks noChangeArrowheads="1"/>
          </p:cNvSpPr>
          <p:nvPr/>
        </p:nvSpPr>
        <p:spPr bwMode="auto">
          <a:xfrm>
            <a:off x="3048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69" name="Line 1057"/>
          <p:cNvSpPr>
            <a:spLocks noChangeShapeType="1"/>
          </p:cNvSpPr>
          <p:nvPr/>
        </p:nvSpPr>
        <p:spPr bwMode="auto">
          <a:xfrm>
            <a:off x="4114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70" name="Line 1058"/>
          <p:cNvSpPr>
            <a:spLocks noChangeShapeType="1"/>
          </p:cNvSpPr>
          <p:nvPr/>
        </p:nvSpPr>
        <p:spPr bwMode="auto">
          <a:xfrm>
            <a:off x="4114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71" name="Picture 105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949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68" name="Text Box 1060"/>
          <p:cNvSpPr txBox="1">
            <a:spLocks noChangeArrowheads="1"/>
          </p:cNvSpPr>
          <p:nvPr/>
        </p:nvSpPr>
        <p:spPr bwMode="auto">
          <a:xfrm>
            <a:off x="3797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73" name="Text Box 1061"/>
          <p:cNvSpPr txBox="1">
            <a:spLocks noChangeArrowheads="1"/>
          </p:cNvSpPr>
          <p:nvPr/>
        </p:nvSpPr>
        <p:spPr bwMode="auto">
          <a:xfrm>
            <a:off x="3810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51270" name="Text Box 1062"/>
          <p:cNvSpPr txBox="1">
            <a:spLocks noChangeArrowheads="1"/>
          </p:cNvSpPr>
          <p:nvPr/>
        </p:nvSpPr>
        <p:spPr bwMode="auto">
          <a:xfrm>
            <a:off x="4724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p>
        </p:txBody>
      </p:sp>
      <p:sp>
        <p:nvSpPr>
          <p:cNvPr id="347175" name="Line 1063"/>
          <p:cNvSpPr>
            <a:spLocks noChangeShapeType="1"/>
          </p:cNvSpPr>
          <p:nvPr/>
        </p:nvSpPr>
        <p:spPr bwMode="auto">
          <a:xfrm>
            <a:off x="48895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76" name="Line 1064"/>
          <p:cNvSpPr>
            <a:spLocks noChangeShapeType="1"/>
          </p:cNvSpPr>
          <p:nvPr/>
        </p:nvSpPr>
        <p:spPr bwMode="auto">
          <a:xfrm>
            <a:off x="48895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77" name="Picture 106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47244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74" name="Text Box 1066"/>
          <p:cNvSpPr txBox="1">
            <a:spLocks noChangeArrowheads="1"/>
          </p:cNvSpPr>
          <p:nvPr/>
        </p:nvSpPr>
        <p:spPr bwMode="auto">
          <a:xfrm>
            <a:off x="45720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79" name="Text Box 1067"/>
          <p:cNvSpPr txBox="1">
            <a:spLocks noChangeArrowheads="1"/>
          </p:cNvSpPr>
          <p:nvPr/>
        </p:nvSpPr>
        <p:spPr bwMode="auto">
          <a:xfrm>
            <a:off x="4584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80" name="Line 1068"/>
          <p:cNvSpPr>
            <a:spLocks noChangeShapeType="1"/>
          </p:cNvSpPr>
          <p:nvPr/>
        </p:nvSpPr>
        <p:spPr bwMode="auto">
          <a:xfrm>
            <a:off x="5638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81" name="Line 1069"/>
          <p:cNvSpPr>
            <a:spLocks noChangeShapeType="1"/>
          </p:cNvSpPr>
          <p:nvPr/>
        </p:nvSpPr>
        <p:spPr bwMode="auto">
          <a:xfrm>
            <a:off x="5638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82" name="Picture 1070"/>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5473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79" name="Text Box 1071"/>
          <p:cNvSpPr txBox="1">
            <a:spLocks noChangeArrowheads="1"/>
          </p:cNvSpPr>
          <p:nvPr/>
        </p:nvSpPr>
        <p:spPr bwMode="auto">
          <a:xfrm>
            <a:off x="5321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84" name="Text Box 1072"/>
          <p:cNvSpPr txBox="1">
            <a:spLocks noChangeArrowheads="1"/>
          </p:cNvSpPr>
          <p:nvPr/>
        </p:nvSpPr>
        <p:spPr bwMode="auto">
          <a:xfrm>
            <a:off x="5334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85" name="Line 1073"/>
          <p:cNvSpPr>
            <a:spLocks noChangeShapeType="1"/>
          </p:cNvSpPr>
          <p:nvPr/>
        </p:nvSpPr>
        <p:spPr bwMode="auto">
          <a:xfrm>
            <a:off x="6400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86" name="Line 1074"/>
          <p:cNvSpPr>
            <a:spLocks noChangeShapeType="1"/>
          </p:cNvSpPr>
          <p:nvPr/>
        </p:nvSpPr>
        <p:spPr bwMode="auto">
          <a:xfrm>
            <a:off x="6400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87" name="Picture 107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235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84" name="Text Box 1076"/>
          <p:cNvSpPr txBox="1">
            <a:spLocks noChangeArrowheads="1"/>
          </p:cNvSpPr>
          <p:nvPr/>
        </p:nvSpPr>
        <p:spPr bwMode="auto">
          <a:xfrm>
            <a:off x="6083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89" name="Text Box 1077"/>
          <p:cNvSpPr txBox="1">
            <a:spLocks noChangeArrowheads="1"/>
          </p:cNvSpPr>
          <p:nvPr/>
        </p:nvSpPr>
        <p:spPr bwMode="auto">
          <a:xfrm>
            <a:off x="6096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51286" name="Text Box 1078"/>
          <p:cNvSpPr txBox="1">
            <a:spLocks noChangeArrowheads="1"/>
          </p:cNvSpPr>
          <p:nvPr/>
        </p:nvSpPr>
        <p:spPr bwMode="auto">
          <a:xfrm>
            <a:off x="7010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p>
        </p:txBody>
      </p:sp>
      <p:sp>
        <p:nvSpPr>
          <p:cNvPr id="347191" name="Line 1079"/>
          <p:cNvSpPr>
            <a:spLocks noChangeShapeType="1"/>
          </p:cNvSpPr>
          <p:nvPr/>
        </p:nvSpPr>
        <p:spPr bwMode="auto">
          <a:xfrm>
            <a:off x="71755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92" name="Line 1080"/>
          <p:cNvSpPr>
            <a:spLocks noChangeShapeType="1"/>
          </p:cNvSpPr>
          <p:nvPr/>
        </p:nvSpPr>
        <p:spPr bwMode="auto">
          <a:xfrm>
            <a:off x="71755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93" name="Picture 108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0104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90" name="Text Box 1082"/>
          <p:cNvSpPr txBox="1">
            <a:spLocks noChangeArrowheads="1"/>
          </p:cNvSpPr>
          <p:nvPr/>
        </p:nvSpPr>
        <p:spPr bwMode="auto">
          <a:xfrm>
            <a:off x="68580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95" name="Text Box 1083"/>
          <p:cNvSpPr txBox="1">
            <a:spLocks noChangeArrowheads="1"/>
          </p:cNvSpPr>
          <p:nvPr/>
        </p:nvSpPr>
        <p:spPr bwMode="auto">
          <a:xfrm>
            <a:off x="6870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96" name="Line 1084"/>
          <p:cNvSpPr>
            <a:spLocks noChangeShapeType="1"/>
          </p:cNvSpPr>
          <p:nvPr/>
        </p:nvSpPr>
        <p:spPr bwMode="auto">
          <a:xfrm>
            <a:off x="7924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97" name="Line 1085"/>
          <p:cNvSpPr>
            <a:spLocks noChangeShapeType="1"/>
          </p:cNvSpPr>
          <p:nvPr/>
        </p:nvSpPr>
        <p:spPr bwMode="auto">
          <a:xfrm>
            <a:off x="7924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98" name="Picture 1086"/>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759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95" name="Text Box 1087"/>
          <p:cNvSpPr txBox="1">
            <a:spLocks noChangeArrowheads="1"/>
          </p:cNvSpPr>
          <p:nvPr/>
        </p:nvSpPr>
        <p:spPr bwMode="auto">
          <a:xfrm>
            <a:off x="7607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200" name="Text Box 1088"/>
          <p:cNvSpPr txBox="1">
            <a:spLocks noChangeArrowheads="1"/>
          </p:cNvSpPr>
          <p:nvPr/>
        </p:nvSpPr>
        <p:spPr bwMode="auto">
          <a:xfrm>
            <a:off x="7620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201" name="Line 1089"/>
          <p:cNvSpPr>
            <a:spLocks noChangeShapeType="1"/>
          </p:cNvSpPr>
          <p:nvPr/>
        </p:nvSpPr>
        <p:spPr bwMode="auto">
          <a:xfrm>
            <a:off x="8686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202" name="Line 1090"/>
          <p:cNvSpPr>
            <a:spLocks noChangeShapeType="1"/>
          </p:cNvSpPr>
          <p:nvPr/>
        </p:nvSpPr>
        <p:spPr bwMode="auto">
          <a:xfrm>
            <a:off x="8686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203" name="Picture 109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8521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300" name="Text Box 1092"/>
          <p:cNvSpPr txBox="1">
            <a:spLocks noChangeArrowheads="1"/>
          </p:cNvSpPr>
          <p:nvPr/>
        </p:nvSpPr>
        <p:spPr bwMode="auto">
          <a:xfrm>
            <a:off x="8369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205" name="Text Box 1093"/>
          <p:cNvSpPr txBox="1">
            <a:spLocks noChangeArrowheads="1"/>
          </p:cNvSpPr>
          <p:nvPr/>
        </p:nvSpPr>
        <p:spPr bwMode="auto">
          <a:xfrm>
            <a:off x="8382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51302" name="Text Box 1094"/>
          <p:cNvSpPr txBox="1">
            <a:spLocks noChangeArrowheads="1"/>
          </p:cNvSpPr>
          <p:nvPr/>
        </p:nvSpPr>
        <p:spPr bwMode="auto">
          <a:xfrm>
            <a:off x="228600" y="3721100"/>
            <a:ext cx="3810000" cy="646331"/>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السينودس</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1303" name="Line 1095"/>
          <p:cNvSpPr>
            <a:spLocks noChangeShapeType="1"/>
          </p:cNvSpPr>
          <p:nvPr/>
        </p:nvSpPr>
        <p:spPr bwMode="auto">
          <a:xfrm>
            <a:off x="7848600" y="45085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1304" name="Line 1096"/>
          <p:cNvSpPr>
            <a:spLocks noChangeShapeType="1"/>
          </p:cNvSpPr>
          <p:nvPr/>
        </p:nvSpPr>
        <p:spPr bwMode="auto">
          <a:xfrm>
            <a:off x="5562600" y="45085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1305" name="Text Box 1097"/>
          <p:cNvSpPr txBox="1">
            <a:spLocks noChangeArrowheads="1"/>
          </p:cNvSpPr>
          <p:nvPr/>
        </p:nvSpPr>
        <p:spPr bwMode="auto">
          <a:xfrm>
            <a:off x="4724400" y="3733800"/>
            <a:ext cx="3810000" cy="646331"/>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السينودس</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1306" name="Line 1098"/>
          <p:cNvSpPr>
            <a:spLocks noChangeShapeType="1"/>
          </p:cNvSpPr>
          <p:nvPr/>
        </p:nvSpPr>
        <p:spPr bwMode="auto">
          <a:xfrm>
            <a:off x="6477000" y="3200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1307" name="Line 1099"/>
          <p:cNvSpPr>
            <a:spLocks noChangeShapeType="1"/>
          </p:cNvSpPr>
          <p:nvPr/>
        </p:nvSpPr>
        <p:spPr bwMode="auto">
          <a:xfrm>
            <a:off x="2209800" y="3200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rgbClr val="3E3E5C">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244أ</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1235"/>
                                        </p:tgtEl>
                                        <p:attrNameLst>
                                          <p:attrName>style.visibility</p:attrName>
                                        </p:attrNameLst>
                                      </p:cBhvr>
                                      <p:to>
                                        <p:strVal val="visible"/>
                                      </p:to>
                                    </p:set>
                                    <p:animEffect transition="in" filter="dissolve">
                                      <p:cBhvr>
                                        <p:cTn id="7" dur="500"/>
                                        <p:tgtEl>
                                          <p:spTgt spid="35123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51254"/>
                                        </p:tgtEl>
                                        <p:attrNameLst>
                                          <p:attrName>style.visibility</p:attrName>
                                        </p:attrNameLst>
                                      </p:cBhvr>
                                      <p:to>
                                        <p:strVal val="visible"/>
                                      </p:to>
                                    </p:set>
                                    <p:animEffect transition="in" filter="dissolve">
                                      <p:cBhvr>
                                        <p:cTn id="11" dur="500"/>
                                        <p:tgtEl>
                                          <p:spTgt spid="35125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51270"/>
                                        </p:tgtEl>
                                        <p:attrNameLst>
                                          <p:attrName>style.visibility</p:attrName>
                                        </p:attrNameLst>
                                      </p:cBhvr>
                                      <p:to>
                                        <p:strVal val="visible"/>
                                      </p:to>
                                    </p:set>
                                    <p:animEffect transition="in" filter="dissolve">
                                      <p:cBhvr>
                                        <p:cTn id="15" dur="500"/>
                                        <p:tgtEl>
                                          <p:spTgt spid="351270"/>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51286"/>
                                        </p:tgtEl>
                                        <p:attrNameLst>
                                          <p:attrName>style.visibility</p:attrName>
                                        </p:attrNameLst>
                                      </p:cBhvr>
                                      <p:to>
                                        <p:strVal val="visible"/>
                                      </p:to>
                                    </p:set>
                                    <p:animEffect transition="in" filter="dissolve">
                                      <p:cBhvr>
                                        <p:cTn id="19" dur="500"/>
                                        <p:tgtEl>
                                          <p:spTgt spid="35128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51241"/>
                                        </p:tgtEl>
                                        <p:attrNameLst>
                                          <p:attrName>style.visibility</p:attrName>
                                        </p:attrNameLst>
                                      </p:cBhvr>
                                      <p:to>
                                        <p:strVal val="visible"/>
                                      </p:to>
                                    </p:set>
                                    <p:animEffect transition="in" filter="dissolve">
                                      <p:cBhvr>
                                        <p:cTn id="22" dur="500"/>
                                        <p:tgtEl>
                                          <p:spTgt spid="35124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51242"/>
                                        </p:tgtEl>
                                        <p:attrNameLst>
                                          <p:attrName>style.visibility</p:attrName>
                                        </p:attrNameLst>
                                      </p:cBhvr>
                                      <p:to>
                                        <p:strVal val="visible"/>
                                      </p:to>
                                    </p:set>
                                    <p:animEffect transition="in" filter="dissolve">
                                      <p:cBhvr>
                                        <p:cTn id="25" dur="500"/>
                                        <p:tgtEl>
                                          <p:spTgt spid="35124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1302"/>
                                        </p:tgtEl>
                                        <p:attrNameLst>
                                          <p:attrName>style.visibility</p:attrName>
                                        </p:attrNameLst>
                                      </p:cBhvr>
                                      <p:to>
                                        <p:strVal val="visible"/>
                                      </p:to>
                                    </p:set>
                                    <p:animEffect transition="in" filter="dissolve">
                                      <p:cBhvr>
                                        <p:cTn id="28" dur="500"/>
                                        <p:tgtEl>
                                          <p:spTgt spid="35130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51303"/>
                                        </p:tgtEl>
                                        <p:attrNameLst>
                                          <p:attrName>style.visibility</p:attrName>
                                        </p:attrNameLst>
                                      </p:cBhvr>
                                      <p:to>
                                        <p:strVal val="visible"/>
                                      </p:to>
                                    </p:set>
                                    <p:animEffect transition="in" filter="dissolve">
                                      <p:cBhvr>
                                        <p:cTn id="31" dur="500"/>
                                        <p:tgtEl>
                                          <p:spTgt spid="35130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51304"/>
                                        </p:tgtEl>
                                        <p:attrNameLst>
                                          <p:attrName>style.visibility</p:attrName>
                                        </p:attrNameLst>
                                      </p:cBhvr>
                                      <p:to>
                                        <p:strVal val="visible"/>
                                      </p:to>
                                    </p:set>
                                    <p:animEffect transition="in" filter="dissolve">
                                      <p:cBhvr>
                                        <p:cTn id="34" dur="500"/>
                                        <p:tgtEl>
                                          <p:spTgt spid="35130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51305"/>
                                        </p:tgtEl>
                                        <p:attrNameLst>
                                          <p:attrName>style.visibility</p:attrName>
                                        </p:attrNameLst>
                                      </p:cBhvr>
                                      <p:to>
                                        <p:strVal val="visible"/>
                                      </p:to>
                                    </p:set>
                                    <p:animEffect transition="in" filter="dissolve">
                                      <p:cBhvr>
                                        <p:cTn id="37" dur="500"/>
                                        <p:tgtEl>
                                          <p:spTgt spid="351305"/>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51306"/>
                                        </p:tgtEl>
                                        <p:attrNameLst>
                                          <p:attrName>style.visibility</p:attrName>
                                        </p:attrNameLst>
                                      </p:cBhvr>
                                      <p:to>
                                        <p:strVal val="visible"/>
                                      </p:to>
                                    </p:set>
                                    <p:animEffect transition="in" filter="dissolve">
                                      <p:cBhvr>
                                        <p:cTn id="40" dur="500"/>
                                        <p:tgtEl>
                                          <p:spTgt spid="35130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51307"/>
                                        </p:tgtEl>
                                        <p:attrNameLst>
                                          <p:attrName>style.visibility</p:attrName>
                                        </p:attrNameLst>
                                      </p:cBhvr>
                                      <p:to>
                                        <p:strVal val="visible"/>
                                      </p:to>
                                    </p:set>
                                    <p:animEffect transition="in" filter="dissolve">
                                      <p:cBhvr>
                                        <p:cTn id="43" dur="500"/>
                                        <p:tgtEl>
                                          <p:spTgt spid="35130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51234"/>
                                        </p:tgtEl>
                                        <p:attrNameLst>
                                          <p:attrName>style.visibility</p:attrName>
                                        </p:attrNameLst>
                                      </p:cBhvr>
                                      <p:to>
                                        <p:strVal val="visible"/>
                                      </p:to>
                                    </p:set>
                                    <p:animEffect transition="in" filter="dissolve">
                                      <p:cBhvr>
                                        <p:cTn id="46" dur="500"/>
                                        <p:tgtEl>
                                          <p:spTgt spid="351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4" grpId="0" animBg="1" autoUpdateAnimBg="0"/>
      <p:bldP spid="351235" grpId="0" animBg="1" autoUpdateAnimBg="0"/>
      <p:bldP spid="351241" grpId="0" animBg="1"/>
      <p:bldP spid="351242" grpId="0" animBg="1"/>
      <p:bldP spid="351254" grpId="0" animBg="1" autoUpdateAnimBg="0"/>
      <p:bldP spid="351270" grpId="0" animBg="1" autoUpdateAnimBg="0"/>
      <p:bldP spid="351286" grpId="0" animBg="1" autoUpdateAnimBg="0"/>
      <p:bldP spid="351302" grpId="0" animBg="1" autoUpdateAnimBg="0"/>
      <p:bldP spid="351303" grpId="0" animBg="1"/>
      <p:bldP spid="351304" grpId="0" animBg="1"/>
      <p:bldP spid="351305" grpId="0" animBg="1" autoUpdateAnimBg="0"/>
      <p:bldP spid="351306" grpId="0" animBg="1"/>
      <p:bldP spid="35130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1520" y="6085"/>
            <a:ext cx="8892480" cy="1080120"/>
          </a:xfrm>
          <a:effectLst/>
        </p:spPr>
        <p:txBody>
          <a:bodyPr/>
          <a:lstStyle/>
          <a:p>
            <a:pPr>
              <a:defRPr/>
            </a:pPr>
            <a:r>
              <a:rPr lang="ar-JO" b="1" dirty="0">
                <a:solidFill>
                  <a:schemeClr val="tx2"/>
                </a:solidFill>
                <a:effectLst>
                  <a:glow rad="127000">
                    <a:schemeClr val="bg1"/>
                  </a:glow>
                </a:effectLst>
                <a:ea typeface="Microsoft Sans Serif" panose="020B0604020202020204" pitchFamily="34" charset="0"/>
              </a:rPr>
              <a:t>السمعة</a:t>
            </a:r>
            <a:endParaRPr lang="en-US" b="1" dirty="0">
              <a:solidFill>
                <a:schemeClr val="tx2"/>
              </a:solidFill>
              <a:effectLst>
                <a:glow rad="127000">
                  <a:schemeClr val="bg1"/>
                </a:glow>
              </a:effectLst>
              <a:ea typeface="Microsoft Sans Serif" panose="020B0604020202020204" pitchFamily="34" charset="0"/>
            </a:endParaRPr>
          </a:p>
        </p:txBody>
      </p:sp>
      <p:pic>
        <p:nvPicPr>
          <p:cNvPr id="3" name="Picture 2">
            <a:extLst>
              <a:ext uri="{FF2B5EF4-FFF2-40B4-BE49-F238E27FC236}">
                <a16:creationId xmlns:a16="http://schemas.microsoft.com/office/drawing/2014/main" id="{A775A18F-2974-CA45-8355-BEA1058FF4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89288"/>
            <a:ext cx="5172890" cy="58687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8D427B6-ADAA-7A45-8A8B-B02AD750B245}"/>
              </a:ext>
            </a:extLst>
          </p:cNvPr>
          <p:cNvSpPr txBox="1">
            <a:spLocks noChangeArrowheads="1"/>
          </p:cNvSpPr>
          <p:nvPr/>
        </p:nvSpPr>
        <p:spPr bwMode="auto">
          <a:xfrm>
            <a:off x="3707904" y="1866508"/>
            <a:ext cx="5400600" cy="31249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Microsoft Sans Serif" panose="020B0604020202020204" pitchFamily="34" charset="0"/>
                <a:cs typeface="Arial" panose="020B0604020202020204" pitchFamily="34" charset="0"/>
              </a:rPr>
              <a:t>طريقة اكتساب السمعة الطيبة هي أن تحاول أن تكون ما تريده أن يظهر</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Microsoft Sans Serif"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Microsoft Sans Serif" panose="020B0604020202020204" pitchFamily="34" charset="0"/>
                <a:cs typeface="Arial" panose="020B0604020202020204" pitchFamily="34" charset="0"/>
              </a:rPr>
              <a:t>سقراط</a:t>
            </a:r>
            <a:endParaRPr kumimoji="0" lang="en-US"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Microsoft Sans Serif" panose="020B0604020202020204" pitchFamily="34" charset="0"/>
              <a:cs typeface="Arial" panose="020B0604020202020204" pitchFamily="34" charset="0"/>
            </a:endParaRPr>
          </a:p>
        </p:txBody>
      </p:sp>
    </p:spTree>
    <p:extLst>
      <p:ext uri="{BB962C8B-B14F-4D97-AF65-F5344CB8AC3E}">
        <p14:creationId xmlns:p14="http://schemas.microsoft.com/office/powerpoint/2010/main" val="3521979469"/>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685800" y="914400"/>
            <a:ext cx="8001000" cy="2362200"/>
          </a:xfrm>
        </p:spPr>
        <p:txBody>
          <a:bodyPr/>
          <a:lstStyle/>
          <a:p>
            <a:pPr eaLnBrk="1" hangingPunct="1">
              <a:defRPr/>
            </a:pPr>
            <a:r>
              <a:rPr kumimoji="0" lang="ar-JO" sz="7200" dirty="0">
                <a:latin typeface="Arial" panose="020B0604020202020204" pitchFamily="34" charset="0"/>
                <a:ea typeface="ＭＳ Ｐゴシック" charset="0"/>
              </a:rPr>
              <a:t>ماذا عن        المعمدانيين؟</a:t>
            </a:r>
            <a:endParaRPr kumimoji="0" lang="en-US" sz="6000" dirty="0">
              <a:latin typeface="Arial" panose="020B0604020202020204" pitchFamily="34" charset="0"/>
              <a:ea typeface="ＭＳ Ｐゴシック" charset="0"/>
            </a:endParaRPr>
          </a:p>
        </p:txBody>
      </p:sp>
      <p:sp>
        <p:nvSpPr>
          <p:cNvPr id="353283" name="Text Box 3"/>
          <p:cNvSpPr txBox="1">
            <a:spLocks noChangeArrowheads="1"/>
          </p:cNvSpPr>
          <p:nvPr/>
        </p:nvSpPr>
        <p:spPr bwMode="auto">
          <a:xfrm>
            <a:off x="1828800" y="4419600"/>
            <a:ext cx="6553200" cy="1754326"/>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54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استقلالية                 الكنيسة المحلية</a:t>
            </a:r>
            <a:endParaRPr kumimoji="1" lang="en-US" sz="54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53284" name="Picture 4" descr="church of HolyCross"/>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152400" y="3733800"/>
            <a:ext cx="2106613"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53283"/>
                                        </p:tgtEl>
                                        <p:attrNameLst>
                                          <p:attrName>style.visibility</p:attrName>
                                        </p:attrNameLst>
                                      </p:cBhvr>
                                      <p:to>
                                        <p:strVal val="visible"/>
                                      </p:to>
                                    </p:set>
                                    <p:animEffect transition="in" filter="blinds(horizontal)">
                                      <p:cBhvr>
                                        <p:cTn id="7" dur="500"/>
                                        <p:tgtEl>
                                          <p:spTgt spid="353283"/>
                                        </p:tgtEl>
                                      </p:cBhvr>
                                    </p:animEffect>
                                  </p:childTnLst>
                                </p:cTn>
                              </p:par>
                              <p:par>
                                <p:cTn id="8" presetID="3" presetClass="entr" presetSubtype="10" fill="hold" nodeType="withEffect">
                                  <p:stCondLst>
                                    <p:cond delay="0"/>
                                  </p:stCondLst>
                                  <p:childTnLst>
                                    <p:set>
                                      <p:cBhvr>
                                        <p:cTn id="9" dur="1" fill="hold">
                                          <p:stCondLst>
                                            <p:cond delay="0"/>
                                          </p:stCondLst>
                                        </p:cTn>
                                        <p:tgtEl>
                                          <p:spTgt spid="353284"/>
                                        </p:tgtEl>
                                        <p:attrNameLst>
                                          <p:attrName>style.visibility</p:attrName>
                                        </p:attrNameLst>
                                      </p:cBhvr>
                                      <p:to>
                                        <p:strVal val="visible"/>
                                      </p:to>
                                    </p:set>
                                    <p:animEffect transition="in" filter="blinds(horizontal)">
                                      <p:cBhvr>
                                        <p:cTn id="10" dur="500"/>
                                        <p:tgtEl>
                                          <p:spTgt spid="353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3"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1026"/>
          <p:cNvSpPr>
            <a:spLocks noGrp="1" noChangeArrowheads="1"/>
          </p:cNvSpPr>
          <p:nvPr>
            <p:ph type="ctrTitle"/>
          </p:nvPr>
        </p:nvSpPr>
        <p:spPr>
          <a:xfrm>
            <a:off x="457200" y="381000"/>
            <a:ext cx="8534400" cy="1295400"/>
          </a:xfrm>
        </p:spPr>
        <p:txBody>
          <a:bodyPr/>
          <a:lstStyle/>
          <a:p>
            <a:pPr algn="ctr" eaLnBrk="1" hangingPunct="1"/>
            <a:r>
              <a:rPr lang="ar-JO" sz="6600" dirty="0">
                <a:ea typeface="ＭＳ Ｐゴシック" charset="0"/>
                <a:cs typeface="Arial" panose="020B0604020202020204" pitchFamily="34" charset="0"/>
              </a:rPr>
              <a:t>سؤالين</a:t>
            </a:r>
            <a:endParaRPr lang="en-US" dirty="0">
              <a:ea typeface="ＭＳ Ｐゴシック" charset="0"/>
              <a:cs typeface="Arial" panose="020B0604020202020204" pitchFamily="34" charset="0"/>
            </a:endParaRPr>
          </a:p>
        </p:txBody>
      </p:sp>
      <p:sp>
        <p:nvSpPr>
          <p:cNvPr id="355331" name="Rectangle 1027"/>
          <p:cNvSpPr>
            <a:spLocks noGrp="1" noChangeArrowheads="1"/>
          </p:cNvSpPr>
          <p:nvPr>
            <p:ph type="subTitle" idx="1"/>
          </p:nvPr>
        </p:nvSpPr>
        <p:spPr>
          <a:xfrm>
            <a:off x="608013" y="1905000"/>
            <a:ext cx="8383587" cy="3200400"/>
          </a:xfrm>
        </p:spPr>
        <p:txBody>
          <a:bodyPr/>
          <a:lstStyle/>
          <a:p>
            <a:pPr marL="609600" indent="-609600" algn="r" rtl="1" eaLnBrk="1" hangingPunct="1">
              <a:buFont typeface="Arial" charset="0"/>
              <a:buAutoNum type="arabicPeriod"/>
              <a:defRPr/>
            </a:pPr>
            <a:r>
              <a:rPr lang="ar-JO" sz="4400" dirty="0">
                <a:cs typeface="Arial" panose="020B0604020202020204" pitchFamily="34" charset="0"/>
              </a:rPr>
              <a:t>1. من لديه القول النهائي في الكنيسة</a:t>
            </a:r>
          </a:p>
          <a:p>
            <a:pPr marL="609600" indent="-609600" algn="r" rtl="1" eaLnBrk="1" hangingPunct="1">
              <a:buFont typeface="Arial" charset="0"/>
              <a:buAutoNum type="arabicPeriod"/>
              <a:defRPr/>
            </a:pPr>
            <a:endParaRPr lang="ar-JO" sz="4400" dirty="0">
              <a:cs typeface="Arial" panose="020B0604020202020204" pitchFamily="34" charset="0"/>
            </a:endParaRPr>
          </a:p>
          <a:p>
            <a:pPr marL="609600" indent="-609600" algn="r" rtl="1" eaLnBrk="1" hangingPunct="1">
              <a:buFont typeface="Arial" charset="0"/>
              <a:buAutoNum type="arabicPeriod"/>
              <a:defRPr/>
            </a:pPr>
            <a:r>
              <a:rPr lang="ar-JO" sz="4400" dirty="0">
                <a:cs typeface="Arial" panose="020B0604020202020204" pitchFamily="34" charset="0"/>
              </a:rPr>
              <a:t>2. ما هو النمط الكتابي لقيادة الكنيسة؟</a:t>
            </a:r>
          </a:p>
        </p:txBody>
      </p:sp>
      <p:pic>
        <p:nvPicPr>
          <p:cNvPr id="351235" name="Picture 10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51425"/>
            <a:ext cx="3138488" cy="173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55331">
                                            <p:txEl>
                                              <p:pRg st="0" end="0"/>
                                            </p:txEl>
                                          </p:spTgt>
                                        </p:tgtEl>
                                        <p:attrNameLst>
                                          <p:attrName>style.visibility</p:attrName>
                                        </p:attrNameLst>
                                      </p:cBhvr>
                                      <p:to>
                                        <p:strVal val="visible"/>
                                      </p:to>
                                    </p:set>
                                    <p:anim calcmode="lin" valueType="num">
                                      <p:cBhvr>
                                        <p:cTn id="7" dur="500" fill="hold"/>
                                        <p:tgtEl>
                                          <p:spTgt spid="35533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5533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5533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5533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5533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55331">
                                            <p:txEl>
                                              <p:pRg st="2" end="2"/>
                                            </p:txEl>
                                          </p:spTgt>
                                        </p:tgtEl>
                                        <p:attrNameLst>
                                          <p:attrName>style.visibility</p:attrName>
                                        </p:attrNameLst>
                                      </p:cBhvr>
                                      <p:to>
                                        <p:strVal val="visible"/>
                                      </p:to>
                                    </p:set>
                                    <p:anim calcmode="lin" valueType="num">
                                      <p:cBhvr>
                                        <p:cTn id="16" dur="500" fill="hold"/>
                                        <p:tgtEl>
                                          <p:spTgt spid="355331">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55331">
                                            <p:txEl>
                                              <p:pRg st="2" end="2"/>
                                            </p:txEl>
                                          </p:spTgt>
                                        </p:tgtEl>
                                        <p:attrNameLst>
                                          <p:attrName>ppt_y</p:attrName>
                                        </p:attrNameLst>
                                      </p:cBhvr>
                                      <p:tavLst>
                                        <p:tav tm="0">
                                          <p:val>
                                            <p:strVal val="#ppt_y"/>
                                          </p:val>
                                        </p:tav>
                                        <p:tav tm="100000">
                                          <p:val>
                                            <p:strVal val="#ppt_y"/>
                                          </p:val>
                                        </p:tav>
                                      </p:tavLst>
                                    </p:anim>
                                    <p:anim calcmode="lin" valueType="num">
                                      <p:cBhvr>
                                        <p:cTn id="18" dur="500" fill="hold"/>
                                        <p:tgtEl>
                                          <p:spTgt spid="355331">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55331">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553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0" y="277813"/>
            <a:ext cx="9144000" cy="2693987"/>
          </a:xfrm>
        </p:spPr>
        <p:txBody>
          <a:bodyPr/>
          <a:lstStyle/>
          <a:p>
            <a:pPr eaLnBrk="1" hangingPunct="1">
              <a:defRPr/>
            </a:pPr>
            <a:r>
              <a:rPr lang="ar-JO" sz="5400" dirty="0">
                <a:ea typeface="ＭＳ Ｐゴシック" charset="0"/>
                <a:cs typeface="Arial" panose="020B0604020202020204" pitchFamily="34" charset="0"/>
              </a:rPr>
              <a:t>2. النمط الكتابي هو قيادة الكنيسة من قبل </a:t>
            </a:r>
            <a:r>
              <a:rPr lang="ar-JO" sz="5400" u="sng" dirty="0">
                <a:ea typeface="ＭＳ Ｐゴシック" charset="0"/>
                <a:cs typeface="Arial" panose="020B0604020202020204" pitchFamily="34" charset="0"/>
              </a:rPr>
              <a:t>الشيوخ</a:t>
            </a:r>
            <a:endParaRPr lang="en-US" sz="4800" u="sng" dirty="0">
              <a:solidFill>
                <a:schemeClr val="tx1"/>
              </a:solidFill>
              <a:ea typeface="ＭＳ Ｐゴシック" charset="0"/>
              <a:cs typeface="Arial" panose="020B0604020202020204" pitchFamily="34" charset="0"/>
            </a:endParaRPr>
          </a:p>
        </p:txBody>
      </p:sp>
      <p:pic>
        <p:nvPicPr>
          <p:cNvPr id="353282" name="Picture 3" descr="Eld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183063"/>
            <a:ext cx="9144000" cy="2674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8" name="Text Box 4"/>
          <p:cNvSpPr txBox="1">
            <a:spLocks noChangeArrowheads="1"/>
          </p:cNvSpPr>
          <p:nvPr/>
        </p:nvSpPr>
        <p:spPr bwMode="auto">
          <a:xfrm>
            <a:off x="8172450" y="44450"/>
            <a:ext cx="77136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2"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3" name="Rectangle 3"/>
          <p:cNvSpPr>
            <a:spLocks noGrp="1" noChangeArrowheads="1"/>
          </p:cNvSpPr>
          <p:nvPr>
            <p:ph type="title"/>
          </p:nvPr>
        </p:nvSpPr>
        <p:spPr>
          <a:xfrm>
            <a:off x="0" y="-76200"/>
            <a:ext cx="9108504" cy="1371600"/>
          </a:xfrm>
        </p:spPr>
        <p:txBody>
          <a:bodyPr/>
          <a:lstStyle/>
          <a:p>
            <a:pPr algn="l" eaLnBrk="1" hangingPunct="1">
              <a:defRPr/>
            </a:pPr>
            <a:r>
              <a:rPr lang="ar-JO" dirty="0">
                <a:solidFill>
                  <a:schemeClr val="tx1"/>
                </a:solidFill>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rPr>
              <a:t>يقود الشيوخ منذ زمن موسى</a:t>
            </a:r>
            <a:endParaRPr lang="en-US" dirty="0">
              <a:solidFill>
                <a:schemeClr val="tx1"/>
              </a:solidFill>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endParaRPr>
          </a:p>
        </p:txBody>
      </p:sp>
      <p:sp>
        <p:nvSpPr>
          <p:cNvPr id="363524" name="AutoShape 4"/>
          <p:cNvSpPr>
            <a:spLocks noChangeArrowheads="1"/>
          </p:cNvSpPr>
          <p:nvPr/>
        </p:nvSpPr>
        <p:spPr bwMode="auto">
          <a:xfrm>
            <a:off x="228600" y="3200400"/>
            <a:ext cx="2271698" cy="2590800"/>
          </a:xfrm>
          <a:prstGeom prst="verticalScroll">
            <a:avLst>
              <a:gd name="adj" fmla="val 12500"/>
            </a:avLst>
          </a:prstGeom>
          <a:solidFill>
            <a:schemeClr val="fo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 قاد الشيوخ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مع موسى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1400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6660" name="Text Box 5"/>
          <p:cNvSpPr txBox="1">
            <a:spLocks noChangeArrowheads="1"/>
          </p:cNvSpPr>
          <p:nvPr/>
        </p:nvSpPr>
        <p:spPr bwMode="auto">
          <a:xfrm>
            <a:off x="3489325" y="1865313"/>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6661" name="Text Box 6"/>
          <p:cNvSpPr txBox="1">
            <a:spLocks noChangeArrowheads="1"/>
          </p:cNvSpPr>
          <p:nvPr/>
        </p:nvSpPr>
        <p:spPr bwMode="auto">
          <a:xfrm>
            <a:off x="3565525" y="2017713"/>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3527" name="AutoShape 7"/>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3">
              <a:lumMod val="40000"/>
              <a:lumOff val="60000"/>
            </a:schemeClr>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3528" name="Text Box 8"/>
          <p:cNvSpPr txBox="1">
            <a:spLocks noChangeArrowheads="1"/>
          </p:cNvSpPr>
          <p:nvPr/>
        </p:nvSpPr>
        <p:spPr bwMode="auto">
          <a:xfrm>
            <a:off x="4038600" y="3429000"/>
            <a:ext cx="44958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اذهب واجمع شيوخ إسرائيل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و قل لهم</a:t>
            </a:r>
            <a:br>
              <a:rPr kumimoji="0" lang="en-US"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br>
            <a:r>
              <a:rPr kumimoji="0" lang="en-US"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a:t>
            </a:r>
            <a:r>
              <a:rPr kumimoji="0" lang="ar-JO"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خر 3: 16</a:t>
            </a:r>
            <a:r>
              <a:rPr kumimoji="0" lang="en-US"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a:t>
            </a:r>
          </a:p>
        </p:txBody>
      </p:sp>
      <p:sp>
        <p:nvSpPr>
          <p:cNvPr id="363530" name="Text Box 10"/>
          <p:cNvSpPr txBox="1">
            <a:spLocks noChangeArrowheads="1"/>
          </p:cNvSpPr>
          <p:nvPr/>
        </p:nvSpPr>
        <p:spPr bwMode="auto">
          <a:xfrm>
            <a:off x="9286875" y="76200"/>
            <a:ext cx="685800" cy="45720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3524"/>
                                        </p:tgtEl>
                                        <p:attrNameLst>
                                          <p:attrName>style.visibility</p:attrName>
                                        </p:attrNameLst>
                                      </p:cBhvr>
                                      <p:to>
                                        <p:strVal val="visible"/>
                                      </p:to>
                                    </p:set>
                                    <p:animEffect transition="in" filter="dissolve">
                                      <p:cBhvr>
                                        <p:cTn id="7" dur="500"/>
                                        <p:tgtEl>
                                          <p:spTgt spid="3635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3527"/>
                                        </p:tgtEl>
                                        <p:attrNameLst>
                                          <p:attrName>style.visibility</p:attrName>
                                        </p:attrNameLst>
                                      </p:cBhvr>
                                      <p:to>
                                        <p:strVal val="visible"/>
                                      </p:to>
                                    </p:set>
                                    <p:animEffect transition="in" filter="wipe(left)">
                                      <p:cBhvr>
                                        <p:cTn id="11" dur="500"/>
                                        <p:tgtEl>
                                          <p:spTgt spid="36352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63528"/>
                                        </p:tgtEl>
                                        <p:attrNameLst>
                                          <p:attrName>style.visibility</p:attrName>
                                        </p:attrNameLst>
                                      </p:cBhvr>
                                      <p:to>
                                        <p:strVal val="visible"/>
                                      </p:to>
                                    </p:set>
                                    <p:animEffect transition="in" filter="wipe(up)">
                                      <p:cBhvr>
                                        <p:cTn id="15" dur="500"/>
                                        <p:tgtEl>
                                          <p:spTgt spid="363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animBg="1" autoUpdateAnimBg="0"/>
      <p:bldP spid="363527" grpId="0" animBg="1"/>
      <p:bldP spid="363528"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7619" name="Rectangle 3"/>
          <p:cNvSpPr>
            <a:spLocks noGrp="1" noChangeArrowheads="1"/>
          </p:cNvSpPr>
          <p:nvPr>
            <p:ph type="title"/>
          </p:nvPr>
        </p:nvSpPr>
        <p:spPr>
          <a:xfrm>
            <a:off x="76200" y="76200"/>
            <a:ext cx="7391400" cy="1017588"/>
          </a:xfrm>
        </p:spPr>
        <p:txBody>
          <a:bodyPr/>
          <a:lstStyle/>
          <a:p>
            <a:pPr eaLnBrk="1" hangingPunct="1">
              <a:defRPr/>
            </a:pPr>
            <a:r>
              <a:rPr lang="ar-JO" dirty="0">
                <a:solidFill>
                  <a:srgbClr val="0604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من قاد المجمع؟</a:t>
            </a:r>
            <a:endParaRPr lang="en-US" dirty="0">
              <a:solidFill>
                <a:srgbClr val="0604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367620"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قاد 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مع موسى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1400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7621"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7622" name="Text Box 6"/>
          <p:cNvSpPr txBox="1">
            <a:spLocks noChangeArrowheads="1"/>
          </p:cNvSpPr>
          <p:nvPr/>
        </p:nvSpPr>
        <p:spPr bwMode="auto">
          <a:xfrm>
            <a:off x="9358313" y="76200"/>
            <a:ext cx="685800" cy="457200"/>
          </a:xfrm>
          <a:prstGeom prst="rect">
            <a:avLst/>
          </a:prstGeom>
          <a:no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rPr>
              <a:t>51</a:t>
            </a:r>
            <a:endParaRPr kumimoji="0" lang="en-US" sz="2400" b="1"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7620"/>
                                        </p:tgtEl>
                                        <p:attrNameLst>
                                          <p:attrName>style.visibility</p:attrName>
                                        </p:attrNameLst>
                                      </p:cBhvr>
                                      <p:to>
                                        <p:strVal val="visible"/>
                                      </p:to>
                                    </p:set>
                                    <p:animEffect transition="in" filter="dissolve">
                                      <p:cBhvr>
                                        <p:cTn id="7" dur="500"/>
                                        <p:tgtEl>
                                          <p:spTgt spid="3676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7621"/>
                                        </p:tgtEl>
                                        <p:attrNameLst>
                                          <p:attrName>style.visibility</p:attrName>
                                        </p:attrNameLst>
                                      </p:cBhvr>
                                      <p:to>
                                        <p:strVal val="visible"/>
                                      </p:to>
                                    </p:set>
                                    <p:animEffect transition="in" filter="wipe(left)">
                                      <p:cBhvr>
                                        <p:cTn id="11" dur="3000"/>
                                        <p:tgtEl>
                                          <p:spTgt spid="36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animBg="1"/>
      <p:bldP spid="367621"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2525" y="0"/>
            <a:ext cx="4181475"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7" name="Rectangle 3"/>
          <p:cNvSpPr>
            <a:spLocks noGrp="1" noChangeArrowheads="1"/>
          </p:cNvSpPr>
          <p:nvPr>
            <p:ph type="title"/>
          </p:nvPr>
        </p:nvSpPr>
        <p:spPr>
          <a:xfrm>
            <a:off x="152400" y="228600"/>
            <a:ext cx="4876800" cy="2590800"/>
          </a:xfrm>
        </p:spPr>
        <p:txBody>
          <a:bodyPr/>
          <a:lstStyle/>
          <a:p>
            <a:pPr eaLnBrk="1" hangingPunct="1">
              <a:defRPr/>
            </a:pPr>
            <a:r>
              <a:rPr lang="ar-JO" dirty="0">
                <a:latin typeface="Arial" panose="020B0604020202020204" pitchFamily="34" charset="0"/>
                <a:cs typeface="Arial" panose="020B0604020202020204" pitchFamily="34" charset="0"/>
              </a:rPr>
              <a:t>دافع الله عن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القيادة الجماعية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عبر العصور</a:t>
            </a:r>
            <a:endParaRPr lang="en-US" dirty="0">
              <a:latin typeface="Arial" panose="020B0604020202020204" pitchFamily="34" charset="0"/>
              <a:ea typeface="ＭＳ Ｐゴシック" charset="0"/>
              <a:cs typeface="Arial" panose="020B0604020202020204" pitchFamily="34" charset="0"/>
            </a:endParaRPr>
          </a:p>
        </p:txBody>
      </p:sp>
      <p:sp>
        <p:nvSpPr>
          <p:cNvPr id="369668"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قاد 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مع موسى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1400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9669"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6"/>
          <p:cNvGrpSpPr>
            <a:grpSpLocks/>
          </p:cNvGrpSpPr>
          <p:nvPr/>
        </p:nvGrpSpPr>
        <p:grpSpPr bwMode="auto">
          <a:xfrm>
            <a:off x="6019800" y="2895600"/>
            <a:ext cx="2286000" cy="3200400"/>
            <a:chOff x="3792" y="2016"/>
            <a:chExt cx="1440" cy="2016"/>
          </a:xfrm>
        </p:grpSpPr>
        <p:sp>
          <p:nvSpPr>
            <p:cNvPr id="330759" name="AutoShape 7"/>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0760" name="Rectangle 8"/>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0761" name="Text Box 9"/>
            <p:cNvSpPr txBox="1">
              <a:spLocks noChangeArrowheads="1"/>
            </p:cNvSpPr>
            <p:nvPr/>
          </p:nvSpPr>
          <p:spPr bwMode="auto">
            <a:xfrm>
              <a:off x="3986" y="2301"/>
              <a:ext cx="1112" cy="6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الجديد</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9674" name="Text Box 10"/>
          <p:cNvSpPr txBox="1">
            <a:spLocks noChangeArrowheads="1"/>
          </p:cNvSpPr>
          <p:nvPr/>
        </p:nvSpPr>
        <p:spPr bwMode="auto">
          <a:xfrm>
            <a:off x="9286875" y="76200"/>
            <a:ext cx="685800" cy="457200"/>
          </a:xfrm>
          <a:prstGeom prst="rect">
            <a:avLst/>
          </a:prstGeom>
          <a:solidFill>
            <a:schemeClr val="accent1"/>
          </a:solid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55</a:t>
            </a: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2000"/>
                                        <p:tgtEl>
                                          <p:spTgt spid="369669"/>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animBg="1"/>
      <p:bldP spid="369669"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2801" name="Group 2"/>
          <p:cNvGrpSpPr>
            <a:grpSpLocks/>
          </p:cNvGrpSpPr>
          <p:nvPr/>
        </p:nvGrpSpPr>
        <p:grpSpPr bwMode="auto">
          <a:xfrm>
            <a:off x="457200" y="0"/>
            <a:ext cx="8221663" cy="6858000"/>
            <a:chOff x="319" y="0"/>
            <a:chExt cx="5697" cy="4896"/>
          </a:xfrm>
        </p:grpSpPr>
        <p:pic>
          <p:nvPicPr>
            <p:cNvPr id="33283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xmlns="">
                  <a:solidFill>
                    <a:srgbClr val="FFFFFF"/>
                  </a:solidFill>
                </a14:hiddenFill>
              </a:ext>
            </a:extLst>
          </p:spPr>
        </p:pic>
        <p:sp>
          <p:nvSpPr>
            <p:cNvPr id="332833"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72745" name="Text Box 9"/>
          <p:cNvSpPr txBox="1">
            <a:spLocks noChangeArrowheads="1"/>
          </p:cNvSpPr>
          <p:nvPr/>
        </p:nvSpPr>
        <p:spPr bwMode="auto">
          <a:xfrm>
            <a:off x="457200" y="3352800"/>
            <a:ext cx="6705600" cy="861774"/>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(47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١١ : ٣٠</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فَفَعَلُوا ذَلِكَ مُرْسِلِينَ إِلَى الْمَشَايِخِ بِيَدِ </a:t>
            </a:r>
            <a:r>
              <a:rPr kumimoji="0" lang="ar-SA" sz="2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بَرْنَابَا</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وَشَاوُلَ.</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372746" name="Text Box 10"/>
          <p:cNvSpPr txBox="1">
            <a:spLocks noChangeArrowheads="1"/>
          </p:cNvSpPr>
          <p:nvPr/>
        </p:nvSpPr>
        <p:spPr bwMode="auto">
          <a:xfrm>
            <a:off x="457200" y="3733800"/>
            <a:ext cx="6705600" cy="1015663"/>
          </a:xfrm>
          <a:prstGeom prst="rect">
            <a:avLst/>
          </a:prstGeom>
          <a:solidFill>
            <a:srgbClr val="6141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أفسس (57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٢٠ : ١٧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١٧ وَمِنْ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مِيلِيتُسَ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أَرْسَلَ إِلَى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أَفَسُسَ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وَاسْتَدْعَى قُسُوسَ الْكَنِيسَةِ. </a:t>
            </a:r>
          </a:p>
        </p:txBody>
      </p:sp>
      <p:sp>
        <p:nvSpPr>
          <p:cNvPr id="372747" name="Text Box 11"/>
          <p:cNvSpPr txBox="1">
            <a:spLocks noChangeArrowheads="1"/>
          </p:cNvSpPr>
          <p:nvPr/>
        </p:nvSpPr>
        <p:spPr bwMode="auto">
          <a:xfrm>
            <a:off x="457200" y="4098925"/>
            <a:ext cx="6705600" cy="1323439"/>
          </a:xfrm>
          <a:prstGeom prst="rect">
            <a:avLst/>
          </a:prstGeom>
          <a:solidFill>
            <a:srgbClr val="0000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غلاطية (48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١٤ : ٢٣</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 وَانْتَخَبَا لَهُمْ قُسُوساً فِي كُلِّ كَنِيسَةٍ ثُمَّ صَلَّيَا بِأَصْوَامٍ وَاسْتَوْدَعَاهُمْ لِلرَّبِّ الَّذِي كَانُوا قَدْ آمَنُوا بِهِ. </a:t>
            </a:r>
          </a:p>
        </p:txBody>
      </p:sp>
      <p:sp>
        <p:nvSpPr>
          <p:cNvPr id="372748" name="Text Box 12"/>
          <p:cNvSpPr txBox="1">
            <a:spLocks noChangeArrowheads="1"/>
          </p:cNvSpPr>
          <p:nvPr/>
        </p:nvSpPr>
        <p:spPr bwMode="auto">
          <a:xfrm>
            <a:off x="467544" y="4479925"/>
            <a:ext cx="6705600" cy="132343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كريت (66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تيطس ١ : ٥</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٥ مِنْ أَجْلِ هَذَا تَرَكْتُكَ فِي كِرِيتَ لِكَيْ تُكَمِّلَ تَرْتِيبَ الأُمُورِ النَّاقِصَةِ، وَتُقِيمَ فِي كُلِّ مَدِينَةٍ شُيُوخاً كَمَا أَوْصَيْتُكَ. </a:t>
            </a:r>
          </a:p>
        </p:txBody>
      </p:sp>
      <p:sp>
        <p:nvSpPr>
          <p:cNvPr id="372749" name="Text Box 13"/>
          <p:cNvSpPr txBox="1">
            <a:spLocks noChangeArrowheads="1"/>
          </p:cNvSpPr>
          <p:nvPr/>
        </p:nvSpPr>
        <p:spPr bwMode="auto">
          <a:xfrm>
            <a:off x="457200" y="4860925"/>
            <a:ext cx="6705600" cy="132343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فيلبي (62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فيلبي ١ : ١</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 بُولُسُ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وَتِيمُوثَاوُسُ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عَبْدَا يَسُوعَ الْمَسِيحِ، إِلَى جَمِيعِ الْقِدِّيسِينَ فِي الْمَسِيحِ يَسُوعَ، الَّذِينَ فِي فِيلِبِّي، مَعَ أَسَاقِفَةٍ وَشَمَامِسَةٍ. </a:t>
            </a:r>
          </a:p>
        </p:txBody>
      </p:sp>
      <p:sp>
        <p:nvSpPr>
          <p:cNvPr id="372741" name="Line 5"/>
          <p:cNvSpPr>
            <a:spLocks noChangeShapeType="1"/>
          </p:cNvSpPr>
          <p:nvPr/>
        </p:nvSpPr>
        <p:spPr bwMode="auto">
          <a:xfrm>
            <a:off x="7162800" y="3786424"/>
            <a:ext cx="304800" cy="86177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0" name="Text Box 14"/>
          <p:cNvSpPr txBox="1">
            <a:spLocks noChangeArrowheads="1"/>
          </p:cNvSpPr>
          <p:nvPr/>
        </p:nvSpPr>
        <p:spPr bwMode="auto">
          <a:xfrm>
            <a:off x="457200" y="5241925"/>
            <a:ext cx="6705600" cy="1015663"/>
          </a:xfrm>
          <a:prstGeom prst="rect">
            <a:avLst/>
          </a:prstGeom>
          <a:solidFill>
            <a:srgbClr val="B400B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بنتس وغلاطية وكبدوكية وأسيا وبيثينية (64 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بطرس 5: 1 أطلب إلى الشيوخ الذين بينكم أنا الشيخ رفيقهم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أنظر 1: 1</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2" name="Line 16"/>
          <p:cNvSpPr>
            <a:spLocks noChangeShapeType="1"/>
          </p:cNvSpPr>
          <p:nvPr/>
        </p:nvSpPr>
        <p:spPr bwMode="auto">
          <a:xfrm flipH="1" flipV="1">
            <a:off x="4876800" y="3352800"/>
            <a:ext cx="1066800" cy="1200348"/>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3" name="Line 17"/>
          <p:cNvSpPr>
            <a:spLocks noChangeShapeType="1"/>
          </p:cNvSpPr>
          <p:nvPr/>
        </p:nvSpPr>
        <p:spPr bwMode="auto">
          <a:xfrm flipV="1">
            <a:off x="6553200" y="1981200"/>
            <a:ext cx="152400" cy="211772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4" name="Line 18"/>
          <p:cNvSpPr>
            <a:spLocks noChangeShapeType="1"/>
          </p:cNvSpPr>
          <p:nvPr/>
        </p:nvSpPr>
        <p:spPr bwMode="auto">
          <a:xfrm flipH="1" flipV="1">
            <a:off x="5257800" y="2209800"/>
            <a:ext cx="762000" cy="1623774"/>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5" name="Line 19"/>
          <p:cNvSpPr>
            <a:spLocks noChangeShapeType="1"/>
          </p:cNvSpPr>
          <p:nvPr/>
        </p:nvSpPr>
        <p:spPr bwMode="auto">
          <a:xfrm flipH="1" flipV="1">
            <a:off x="4343400" y="1095314"/>
            <a:ext cx="1981200" cy="3853974"/>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6" name="Line 20"/>
          <p:cNvSpPr>
            <a:spLocks noChangeShapeType="1"/>
          </p:cNvSpPr>
          <p:nvPr/>
        </p:nvSpPr>
        <p:spPr bwMode="auto">
          <a:xfrm flipV="1">
            <a:off x="6786563" y="1981200"/>
            <a:ext cx="1138236" cy="32766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7" name="Text Box 31"/>
          <p:cNvSpPr txBox="1">
            <a:spLocks noChangeArrowheads="1"/>
          </p:cNvSpPr>
          <p:nvPr/>
        </p:nvSpPr>
        <p:spPr bwMode="auto">
          <a:xfrm>
            <a:off x="609600" y="107950"/>
            <a:ext cx="4953000" cy="400110"/>
          </a:xfrm>
          <a:prstGeom prst="rect">
            <a:avLst/>
          </a:prstGeom>
          <a:solidFill>
            <a:schemeClr val="bg1"/>
          </a:solidFill>
          <a:ln w="28575">
            <a:solidFill>
              <a:schemeClr val="tx2"/>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شيوخ = نظار = أساقفة = قسس</a:t>
            </a:r>
            <a:endParaRPr kumimoji="0" lang="en-US"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9" name="Rectangle 33"/>
          <p:cNvSpPr>
            <a:spLocks noGrp="1" noChangeArrowheads="1"/>
          </p:cNvSpPr>
          <p:nvPr>
            <p:ph type="title" idx="4294967295"/>
          </p:nvPr>
        </p:nvSpPr>
        <p:spPr bwMode="auto">
          <a:xfrm>
            <a:off x="609600" y="903288"/>
            <a:ext cx="2743200" cy="187483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ar-JO" sz="3900" b="1" dirty="0">
                <a:solidFill>
                  <a:srgbClr val="FFEA18"/>
                </a:solidFill>
                <a:latin typeface="Arial" panose="020B0604020202020204" pitchFamily="34" charset="0"/>
                <a:cs typeface="Arial" panose="020B0604020202020204" pitchFamily="34" charset="0"/>
              </a:rPr>
              <a:t>أماكن</a:t>
            </a:r>
            <a:br>
              <a:rPr lang="ar-JO" sz="3900" b="1" dirty="0">
                <a:solidFill>
                  <a:srgbClr val="FFEA18"/>
                </a:solidFill>
                <a:latin typeface="Arial" panose="020B0604020202020204" pitchFamily="34" charset="0"/>
                <a:cs typeface="Arial" panose="020B0604020202020204" pitchFamily="34" charset="0"/>
              </a:rPr>
            </a:br>
            <a:r>
              <a:rPr lang="ar-JO" sz="3900" b="1" dirty="0">
                <a:solidFill>
                  <a:srgbClr val="FFEA18"/>
                </a:solidFill>
                <a:latin typeface="Arial" panose="020B0604020202020204" pitchFamily="34" charset="0"/>
                <a:cs typeface="Arial" panose="020B0604020202020204" pitchFamily="34" charset="0"/>
              </a:rPr>
              <a:t>تذكر</a:t>
            </a:r>
            <a:br>
              <a:rPr lang="ar-JO" sz="3900" b="1" dirty="0">
                <a:solidFill>
                  <a:srgbClr val="FFEA18"/>
                </a:solidFill>
                <a:latin typeface="Arial" panose="020B0604020202020204" pitchFamily="34" charset="0"/>
                <a:cs typeface="Arial" panose="020B0604020202020204" pitchFamily="34" charset="0"/>
              </a:rPr>
            </a:br>
            <a:r>
              <a:rPr lang="ar-JO" sz="3900" b="1" dirty="0">
                <a:solidFill>
                  <a:srgbClr val="FFEA18"/>
                </a:solidFill>
                <a:latin typeface="Arial" panose="020B0604020202020204" pitchFamily="34" charset="0"/>
                <a:cs typeface="Arial" panose="020B0604020202020204" pitchFamily="34" charset="0"/>
              </a:rPr>
              <a:t>الشيوخ</a:t>
            </a:r>
            <a:endParaRPr lang="en-US" sz="3900" b="1" dirty="0">
              <a:solidFill>
                <a:srgbClr val="FFEA18"/>
              </a:solidFill>
              <a:latin typeface="Arial" panose="020B0604020202020204" pitchFamily="34" charset="0"/>
              <a:cs typeface="Arial" panose="020B0604020202020204" pitchFamily="34" charset="0"/>
            </a:endParaRP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5" grpId="0" animBg="1"/>
      <p:bldP spid="372746" grpId="0" animBg="1"/>
      <p:bldP spid="372747" grpId="0" animBg="1"/>
      <p:bldP spid="372748" grpId="0" animBg="1"/>
      <p:bldP spid="372749" grpId="0" animBg="1"/>
      <p:bldP spid="372742" grpId="0" animBg="1"/>
      <p:bldP spid="372743" grpId="0" animBg="1"/>
      <p:bldP spid="372744" grpId="0" animBg="1"/>
      <p:bldP spid="372750"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34850" name="Picture 4" descr="church 00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25413"/>
            <a:ext cx="9144000" cy="1143000"/>
          </a:xfrm>
          <a:noFill/>
          <a:ln>
            <a:noFill/>
          </a:ln>
          <a:effectLst/>
        </p:spPr>
        <p:txBody>
          <a:bodyPr vert="horz" wrap="square" lIns="91440" tIns="45720" rIns="91440" bIns="45720" numCol="1" anchor="ctr" anchorCtr="1" compatLnSpc="1">
            <a:prstTxWarp prst="textNoShape">
              <a:avLst/>
            </a:prstTxWarp>
          </a:bodyPr>
          <a:lstStyle/>
          <a:p>
            <a:pPr algn="l" eaLnBrk="1" hangingPunct="1"/>
            <a:r>
              <a:rPr lang="ar-JO" dirty="0">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rPr>
              <a:t>ماذا يجب أن يفعل الشيوخ؟</a:t>
            </a:r>
            <a:endParaRPr lang="en-US" dirty="0">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endParaRPr>
          </a:p>
        </p:txBody>
      </p:sp>
      <p:sp>
        <p:nvSpPr>
          <p:cNvPr id="5"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rot="16200000">
            <a:off x="-1135059" y="1165887"/>
            <a:ext cx="2857499"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uLnTx/>
                <a:uFillTx/>
                <a:latin typeface="Arial" panose="020B0604020202020204" pitchFamily="34" charset="0"/>
                <a:cs typeface="Arial" panose="020B0604020202020204" pitchFamily="34" charset="0"/>
              </a:rPr>
              <a:t>تقديم</a:t>
            </a:r>
            <a:endParaRPr kumimoji="0" lang="en-GB" sz="2800" b="1" u="none" strike="noStrike" kern="1200" cap="none" spc="0" normalizeH="0" baseline="0" noProof="0" dirty="0">
              <a:ln>
                <a:noFill/>
              </a:ln>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uLnTx/>
              <a:uFillTx/>
              <a:latin typeface="Arial" panose="020B0604020202020204" pitchFamily="34" charset="0"/>
              <a:cs typeface="Arial" panose="020B0604020202020204" pitchFamily="34" charset="0"/>
            </a:endParaRPr>
          </a:p>
        </p:txBody>
      </p:sp>
      <p:sp>
        <p:nvSpPr>
          <p:cNvPr id="478212" name="Rectangle 4"/>
          <p:cNvSpPr>
            <a:spLocks noGrp="1" noRot="1" noChangeArrowheads="1"/>
          </p:cNvSpPr>
          <p:nvPr>
            <p:ph type="ctrTitle"/>
          </p:nvPr>
        </p:nvSpPr>
        <p:spPr>
          <a:xfrm>
            <a:off x="611188" y="0"/>
            <a:ext cx="7416800" cy="692150"/>
          </a:xfrm>
        </p:spPr>
        <p:txBody>
          <a:bodyPr/>
          <a:lstStyle/>
          <a:p>
            <a:pPr eaLnBrk="1" hangingPunct="1">
              <a:defRPr/>
            </a:pPr>
            <a:r>
              <a:rPr lang="ar-JO" sz="3600" dirty="0">
                <a:solidFill>
                  <a:srgbClr val="FF9900"/>
                </a:solidFill>
                <a:ea typeface="ＭＳ Ｐゴシック" charset="0"/>
              </a:rPr>
              <a:t>القيادة الرعوية للشيخ</a:t>
            </a:r>
            <a:endParaRPr lang="en-GB" sz="3600" dirty="0">
              <a:solidFill>
                <a:srgbClr val="FF9900"/>
              </a:solidFill>
              <a:ea typeface="ＭＳ Ｐゴシック" charset="0"/>
            </a:endParaRPr>
          </a:p>
        </p:txBody>
      </p:sp>
      <p:sp>
        <p:nvSpPr>
          <p:cNvPr id="478213" name="Rectangle 5"/>
          <p:cNvSpPr>
            <a:spLocks noChangeArrowheads="1"/>
          </p:cNvSpPr>
          <p:nvPr/>
        </p:nvSpPr>
        <p:spPr bwMode="auto">
          <a:xfrm rot="16200000">
            <a:off x="-247871" y="3136194"/>
            <a:ext cx="1083119"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الجسد</a:t>
            </a:r>
            <a:endParaRPr kumimoji="0" lang="en-GB"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8214"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236أ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Rectangle 2"/>
          <p:cNvSpPr txBox="1">
            <a:spLocks noRot="1" noChangeArrowheads="1"/>
          </p:cNvSpPr>
          <p:nvPr/>
        </p:nvSpPr>
        <p:spPr bwMode="auto">
          <a:xfrm>
            <a:off x="785786" y="1600200"/>
            <a:ext cx="8358214" cy="5105400"/>
          </a:xfrm>
          <a:prstGeom prst="rect">
            <a:avLst/>
          </a:prstGeom>
          <a:solidFill>
            <a:srgbClr val="000082"/>
          </a:solidFill>
          <a:ln>
            <a:noFill/>
          </a:ln>
          <a:effectLst/>
        </p:spPr>
        <p:txBody>
          <a:bodyPr/>
          <a:lstStyle>
            <a:lvl1pPr marL="806450" indent="-8064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1</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رعاية القطيع (أع 20: 28)</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2</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القدرة على التعليم (1 تس 5: 12، 1 تي 3: 2،            </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تي 1: 9ب)</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الأساس الكتابي (تي 1: 9أ)</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تعليم خطة الله (أع 20: 20، 27)</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5</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يدفع له مقابل التعليم (1 تي 5: 17)</a:t>
            </a:r>
            <a:endParaRPr kumimoji="0" lang="en-GB"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8210" name="Rectangle 2"/>
          <p:cNvSpPr>
            <a:spLocks noGrp="1" noRot="1" noChangeArrowheads="1"/>
          </p:cNvSpPr>
          <p:nvPr>
            <p:ph type="subTitle" idx="1"/>
          </p:nvPr>
        </p:nvSpPr>
        <p:spPr>
          <a:xfrm>
            <a:off x="827088" y="762000"/>
            <a:ext cx="8316912" cy="838200"/>
          </a:xfrm>
          <a:solidFill>
            <a:srgbClr val="000000"/>
          </a:solidFill>
        </p:spPr>
        <p:txBody>
          <a:bodyPr/>
          <a:lstStyle/>
          <a:p>
            <a:pPr marL="609600" indent="-609600" algn="r" eaLnBrk="1" hangingPunct="1">
              <a:lnSpc>
                <a:spcPct val="110000"/>
              </a:lnSpc>
              <a:buClr>
                <a:srgbClr val="FFFF43"/>
              </a:buClr>
              <a:defRPr/>
            </a:pPr>
            <a:r>
              <a:rPr lang="ar-JO" dirty="0">
                <a:solidFill>
                  <a:srgbClr val="FFFFFF"/>
                </a:solidFill>
                <a:effectLst>
                  <a:outerShdw blurRad="38100" dist="38100" dir="2700000" algn="tl">
                    <a:srgbClr val="4D4D4D"/>
                  </a:outerShdw>
                </a:effectLst>
                <a:ea typeface="ＭＳ Ｐゴシック" charset="0"/>
              </a:rPr>
              <a:t>(أ) الشيخ يعلم</a:t>
            </a:r>
            <a:endParaRPr lang="en-GB" dirty="0">
              <a:solidFill>
                <a:srgbClr val="FFFFFF"/>
              </a:solidFill>
              <a:effectLst>
                <a:outerShdw blurRad="38100" dist="38100" dir="2700000" algn="tl">
                  <a:srgbClr val="4D4D4D"/>
                </a:outerShdw>
              </a:effectLst>
              <a:ea typeface="ＭＳ Ｐゴシック" charset="0"/>
            </a:endParaRPr>
          </a:p>
          <a:p>
            <a:pPr marL="609600" indent="-609600" algn="l" eaLnBrk="1" hangingPunct="1">
              <a:lnSpc>
                <a:spcPct val="110000"/>
              </a:lnSpc>
              <a:buClr>
                <a:srgbClr val="FFFF43"/>
              </a:buClr>
              <a:defRPr/>
            </a:pPr>
            <a:endParaRPr lang="en-GB" dirty="0">
              <a:solidFill>
                <a:srgbClr val="FFFFFF"/>
              </a:solidFill>
              <a:effectLst>
                <a:outerShdw blurRad="38100" dist="38100" dir="2700000" algn="tl">
                  <a:srgbClr val="4D4D4D"/>
                </a:outerShdw>
              </a:effectLst>
              <a:ea typeface="ＭＳ Ｐゴシック"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ثلاثة أنواع من الشيوخ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5" name="Oval 3"/>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36" name="Text Box 4"/>
          <p:cNvSpPr txBox="1">
            <a:spLocks noChangeArrowheads="1"/>
          </p:cNvSpPr>
          <p:nvPr/>
        </p:nvSpPr>
        <p:spPr bwMode="auto">
          <a:xfrm>
            <a:off x="5343679" y="1143000"/>
            <a:ext cx="124906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كل الشيوخ</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38" name="Oval 6"/>
          <p:cNvSpPr>
            <a:spLocks noChangeArrowheads="1"/>
          </p:cNvSpPr>
          <p:nvPr/>
        </p:nvSpPr>
        <p:spPr bwMode="auto">
          <a:xfrm>
            <a:off x="5334000" y="3733800"/>
            <a:ext cx="3181350" cy="2895600"/>
          </a:xfrm>
          <a:prstGeom prst="ellipse">
            <a:avLst/>
          </a:prstGeom>
          <a:noFill/>
          <a:ln w="57150">
            <a:solidFill>
              <a:schemeClr val="accent2">
                <a:lumMod val="50000"/>
              </a:schemeClr>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334000" y="4343400"/>
            <a:ext cx="3124200" cy="156966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وعاظ</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و</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معلمين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مدفوع لهم</a:t>
            </a:r>
            <a:endParaRPr kumimoji="0" lang="en-US" sz="2400" b="1"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endParaRPr>
          </a:p>
        </p:txBody>
      </p:sp>
      <p:sp>
        <p:nvSpPr>
          <p:cNvPr id="658441" name="Oval 9"/>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658442" name="Text Box 10"/>
          <p:cNvSpPr txBox="1">
            <a:spLocks noChangeArrowheads="1"/>
          </p:cNvSpPr>
          <p:nvPr/>
        </p:nvSpPr>
        <p:spPr bwMode="auto">
          <a:xfrm>
            <a:off x="5410200" y="2819400"/>
            <a:ext cx="2392363" cy="461665"/>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مديرين مدفوعين</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658444" name="Text Box 12"/>
          <p:cNvSpPr txBox="1">
            <a:spLocks noChangeArrowheads="1"/>
          </p:cNvSpPr>
          <p:nvPr/>
        </p:nvSpPr>
        <p:spPr bwMode="auto">
          <a:xfrm>
            <a:off x="4572000" y="1608138"/>
            <a:ext cx="3124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تعليم، حماية، قيادة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خدمة، شهادة</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46" name="Text Box 14"/>
          <p:cNvSpPr txBox="1">
            <a:spLocks noChangeArrowheads="1"/>
          </p:cNvSpPr>
          <p:nvPr/>
        </p:nvSpPr>
        <p:spPr bwMode="auto">
          <a:xfrm>
            <a:off x="3200400" y="2514600"/>
            <a:ext cx="16002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غير مدفوع أو مدفوع عند الحاجة</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14"/>
          <p:cNvSpPr txBox="1">
            <a:spLocks noChangeArrowheads="1"/>
          </p:cNvSpPr>
          <p:nvPr/>
        </p:nvSpPr>
        <p:spPr bwMode="auto">
          <a:xfrm>
            <a:off x="7956550" y="0"/>
            <a:ext cx="1187450"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7933" name="TextBox 16"/>
          <p:cNvSpPr txBox="1">
            <a:spLocks noChangeArrowheads="1"/>
          </p:cNvSpPr>
          <p:nvPr/>
        </p:nvSpPr>
        <p:spPr bwMode="auto">
          <a:xfrm>
            <a:off x="76200" y="990600"/>
            <a:ext cx="3048000"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أما الشيوخ المدبرون حسناً </a:t>
            </a:r>
            <a:r>
              <a:rPr kumimoji="0" lang="ar-JO" sz="280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فليحسبوا أهلاً لكرامة مضاعفة </a:t>
            </a:r>
            <a:r>
              <a:rPr kumimoji="0" lang="ar-JO"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ولا سيما الذين يتعبون في الكلمة والتعليم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 5: 17)</a:t>
            </a:r>
            <a:endParaRPr kumimoji="0" lang="en-US"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4543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58442"/>
                                        </p:tgtEl>
                                        <p:attrNameLst>
                                          <p:attrName>style.visibility</p:attrName>
                                        </p:attrNameLst>
                                      </p:cBhvr>
                                      <p:to>
                                        <p:strVal val="visible"/>
                                      </p:to>
                                    </p:set>
                                    <p:anim calcmode="lin" valueType="num">
                                      <p:cBhvr>
                                        <p:cTn id="32" dur="1000" fill="hold"/>
                                        <p:tgtEl>
                                          <p:spTgt spid="658442"/>
                                        </p:tgtEl>
                                        <p:attrNameLst>
                                          <p:attrName>ppt_w</p:attrName>
                                        </p:attrNameLst>
                                      </p:cBhvr>
                                      <p:tavLst>
                                        <p:tav tm="0">
                                          <p:val>
                                            <p:strVal val="#ppt_w+.3"/>
                                          </p:val>
                                        </p:tav>
                                        <p:tav tm="100000">
                                          <p:val>
                                            <p:strVal val="#ppt_w"/>
                                          </p:val>
                                        </p:tav>
                                      </p:tavLst>
                                    </p:anim>
                                    <p:anim calcmode="lin" valueType="num">
                                      <p:cBhvr>
                                        <p:cTn id="33" dur="1000" fill="hold"/>
                                        <p:tgtEl>
                                          <p:spTgt spid="658442"/>
                                        </p:tgtEl>
                                        <p:attrNameLst>
                                          <p:attrName>ppt_h</p:attrName>
                                        </p:attrNameLst>
                                      </p:cBhvr>
                                      <p:tavLst>
                                        <p:tav tm="0">
                                          <p:val>
                                            <p:strVal val="#ppt_h"/>
                                          </p:val>
                                        </p:tav>
                                        <p:tav tm="100000">
                                          <p:val>
                                            <p:strVal val="#ppt_h"/>
                                          </p:val>
                                        </p:tav>
                                      </p:tavLst>
                                    </p:anim>
                                    <p:animEffect transition="in" filter="fade">
                                      <p:cBhvr>
                                        <p:cTn id="34" dur="1000"/>
                                        <p:tgtEl>
                                          <p:spTgt spid="658442"/>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1"/>
                                        </p:tgtEl>
                                        <p:attrNameLst>
                                          <p:attrName>style.visibility</p:attrName>
                                        </p:attrNameLst>
                                      </p:cBhvr>
                                      <p:to>
                                        <p:strVal val="visible"/>
                                      </p:to>
                                    </p:set>
                                    <p:anim calcmode="lin" valueType="num">
                                      <p:cBhvr>
                                        <p:cTn id="38" dur="1000" fill="hold"/>
                                        <p:tgtEl>
                                          <p:spTgt spid="658441"/>
                                        </p:tgtEl>
                                        <p:attrNameLst>
                                          <p:attrName>ppt_w</p:attrName>
                                        </p:attrNameLst>
                                      </p:cBhvr>
                                      <p:tavLst>
                                        <p:tav tm="0">
                                          <p:val>
                                            <p:strVal val="#ppt_w+.3"/>
                                          </p:val>
                                        </p:tav>
                                        <p:tav tm="100000">
                                          <p:val>
                                            <p:strVal val="#ppt_w"/>
                                          </p:val>
                                        </p:tav>
                                      </p:tavLst>
                                    </p:anim>
                                    <p:anim calcmode="lin" valueType="num">
                                      <p:cBhvr>
                                        <p:cTn id="39" dur="1000" fill="hold"/>
                                        <p:tgtEl>
                                          <p:spTgt spid="658441"/>
                                        </p:tgtEl>
                                        <p:attrNameLst>
                                          <p:attrName>ppt_h</p:attrName>
                                        </p:attrNameLst>
                                      </p:cBhvr>
                                      <p:tavLst>
                                        <p:tav tm="0">
                                          <p:val>
                                            <p:strVal val="#ppt_h"/>
                                          </p:val>
                                        </p:tav>
                                        <p:tav tm="100000">
                                          <p:val>
                                            <p:strVal val="#ppt_h"/>
                                          </p:val>
                                        </p:tav>
                                      </p:tavLst>
                                    </p:anim>
                                    <p:animEffect transition="in" filter="fade">
                                      <p:cBhvr>
                                        <p:cTn id="40" dur="1000"/>
                                        <p:tgtEl>
                                          <p:spTgt spid="65844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39"/>
                                        </p:tgtEl>
                                        <p:attrNameLst>
                                          <p:attrName>style.visibility</p:attrName>
                                        </p:attrNameLst>
                                      </p:cBhvr>
                                      <p:to>
                                        <p:strVal val="visible"/>
                                      </p:to>
                                    </p:set>
                                    <p:anim calcmode="lin" valueType="num">
                                      <p:cBhvr>
                                        <p:cTn id="45" dur="1000" fill="hold"/>
                                        <p:tgtEl>
                                          <p:spTgt spid="658439"/>
                                        </p:tgtEl>
                                        <p:attrNameLst>
                                          <p:attrName>ppt_w</p:attrName>
                                        </p:attrNameLst>
                                      </p:cBhvr>
                                      <p:tavLst>
                                        <p:tav tm="0">
                                          <p:val>
                                            <p:strVal val="#ppt_w+.3"/>
                                          </p:val>
                                        </p:tav>
                                        <p:tav tm="100000">
                                          <p:val>
                                            <p:strVal val="#ppt_w"/>
                                          </p:val>
                                        </p:tav>
                                      </p:tavLst>
                                    </p:anim>
                                    <p:anim calcmode="lin" valueType="num">
                                      <p:cBhvr>
                                        <p:cTn id="46" dur="1000" fill="hold"/>
                                        <p:tgtEl>
                                          <p:spTgt spid="658439"/>
                                        </p:tgtEl>
                                        <p:attrNameLst>
                                          <p:attrName>ppt_h</p:attrName>
                                        </p:attrNameLst>
                                      </p:cBhvr>
                                      <p:tavLst>
                                        <p:tav tm="0">
                                          <p:val>
                                            <p:strVal val="#ppt_h"/>
                                          </p:val>
                                        </p:tav>
                                        <p:tav tm="100000">
                                          <p:val>
                                            <p:strVal val="#ppt_h"/>
                                          </p:val>
                                        </p:tav>
                                      </p:tavLst>
                                    </p:anim>
                                    <p:animEffect transition="in" filter="fade">
                                      <p:cBhvr>
                                        <p:cTn id="47" dur="1000"/>
                                        <p:tgtEl>
                                          <p:spTgt spid="658439"/>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658438"/>
                                        </p:tgtEl>
                                        <p:attrNameLst>
                                          <p:attrName>style.visibility</p:attrName>
                                        </p:attrNameLst>
                                      </p:cBhvr>
                                      <p:to>
                                        <p:strVal val="visible"/>
                                      </p:to>
                                    </p:set>
                                    <p:anim calcmode="lin" valueType="num">
                                      <p:cBhvr>
                                        <p:cTn id="51" dur="1000" fill="hold"/>
                                        <p:tgtEl>
                                          <p:spTgt spid="658438"/>
                                        </p:tgtEl>
                                        <p:attrNameLst>
                                          <p:attrName>ppt_w</p:attrName>
                                        </p:attrNameLst>
                                      </p:cBhvr>
                                      <p:tavLst>
                                        <p:tav tm="0">
                                          <p:val>
                                            <p:strVal val="#ppt_w+.3"/>
                                          </p:val>
                                        </p:tav>
                                        <p:tav tm="100000">
                                          <p:val>
                                            <p:strVal val="#ppt_w"/>
                                          </p:val>
                                        </p:tav>
                                      </p:tavLst>
                                    </p:anim>
                                    <p:anim calcmode="lin" valueType="num">
                                      <p:cBhvr>
                                        <p:cTn id="52" dur="1000" fill="hold"/>
                                        <p:tgtEl>
                                          <p:spTgt spid="658438"/>
                                        </p:tgtEl>
                                        <p:attrNameLst>
                                          <p:attrName>ppt_h</p:attrName>
                                        </p:attrNameLst>
                                      </p:cBhvr>
                                      <p:tavLst>
                                        <p:tav tm="0">
                                          <p:val>
                                            <p:strVal val="#ppt_h"/>
                                          </p:val>
                                        </p:tav>
                                        <p:tav tm="100000">
                                          <p:val>
                                            <p:strVal val="#ppt_h"/>
                                          </p:val>
                                        </p:tav>
                                      </p:tavLst>
                                    </p:anim>
                                    <p:animEffect transition="in" filter="fade">
                                      <p:cBhvr>
                                        <p:cTn id="53"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p:bldP spid="658438" grpId="0" animBg="1"/>
      <p:bldP spid="658439" grpId="0"/>
      <p:bldP spid="658441" grpId="0" animBg="1"/>
      <p:bldP spid="658442" grpId="0"/>
      <p:bldP spid="658444" grpId="0"/>
      <p:bldP spid="65844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0" y="960583"/>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Microsoft Sans Serif" panose="020B0604020202020204" pitchFamily="34" charset="0"/>
              </a:rPr>
              <a:t>كيف يمكن أن نكون </a:t>
            </a:r>
            <a:r>
              <a:rPr lang="ar-JO" sz="3600" dirty="0">
                <a:solidFill>
                  <a:srgbClr val="C00000"/>
                </a:solidFill>
                <a:effectLst>
                  <a:glow rad="127000">
                    <a:schemeClr val="bg1"/>
                  </a:glow>
                </a:effectLst>
                <a:ea typeface="Microsoft Sans Serif" panose="020B0604020202020204" pitchFamily="34" charset="0"/>
              </a:rPr>
              <a:t>أصحاب سمعة حسنة </a:t>
            </a:r>
            <a:r>
              <a:rPr lang="ar-JO" sz="3600" dirty="0">
                <a:solidFill>
                  <a:schemeClr val="tx2"/>
                </a:solidFill>
                <a:effectLst>
                  <a:glow rad="127000">
                    <a:schemeClr val="bg1"/>
                  </a:glow>
                </a:effectLst>
                <a:ea typeface="Microsoft Sans Serif" panose="020B0604020202020204" pitchFamily="34" charset="0"/>
              </a:rPr>
              <a:t>في وسط الكثير من التعليم الكاذب اليوم؟</a:t>
            </a:r>
            <a:endParaRPr lang="en-US" sz="3600" dirty="0">
              <a:solidFill>
                <a:schemeClr val="tx2"/>
              </a:solidFill>
              <a:effectLst>
                <a:glow rad="127000">
                  <a:schemeClr val="bg1"/>
                </a:glow>
              </a:effectLst>
              <a:ea typeface="Microsoft Sans Serif" panose="020B0604020202020204" pitchFamily="34" charset="0"/>
            </a:endParaRP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305B8B84-E6D7-4D3F-B0C1-6206AAE4F6FE}"/>
                  </a:ext>
                </a:extLst>
              </p:cNvPr>
              <p:cNvGraphicFramePr>
                <a:graphicFrameLocks noChangeAspect="1"/>
              </p:cNvGraphicFramePr>
              <p:nvPr>
                <p:extLst>
                  <p:ext uri="{D42A27DB-BD31-4B8C-83A1-F6EECF244321}">
                    <p14:modId xmlns:p14="http://schemas.microsoft.com/office/powerpoint/2010/main" val="1454153563"/>
                  </p:ext>
                </p:extLst>
              </p:nvPr>
            </p:nvGraphicFramePr>
            <p:xfrm>
              <a:off x="-2277533" y="1970617"/>
              <a:ext cx="2286000" cy="1714500"/>
            </p:xfrm>
            <a:graphic>
              <a:graphicData uri="http://schemas.microsoft.com/office/powerpoint/2016/slidezoom">
                <pslz:sldZm>
                  <pslz:sldZmObj sldId="3831" cId="3898557261">
                    <pslz:zmPr id="{B86BC634-3003-49A0-A053-D8E1F9BF76AC}" returnToParent="0" transitionDur="1000">
                      <p166:blipFill xmlns:p166="http://schemas.microsoft.com/office/powerpoint/2016/6/main">
                        <a:blip r:embed="rId4"/>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3" name="Slide Zoom 2">
                <a:hlinkClick r:id="rId5" action="ppaction://hlinksldjump"/>
                <a:extLst>
                  <a:ext uri="{FF2B5EF4-FFF2-40B4-BE49-F238E27FC236}">
                    <a16:creationId xmlns:a16="http://schemas.microsoft.com/office/drawing/2014/main" id="{305B8B84-E6D7-4D3F-B0C1-6206AAE4F6FE}"/>
                  </a:ext>
                </a:extLst>
              </p:cNvPr>
              <p:cNvPicPr>
                <a:picLocks noGrp="1" noRot="1" noChangeAspect="1" noMove="1" noResize="1" noEditPoints="1" noAdjustHandles="1" noChangeArrowheads="1" noChangeShapeType="1"/>
              </p:cNvPicPr>
              <p:nvPr/>
            </p:nvPicPr>
            <p:blipFill>
              <a:blip r:embed="rId6"/>
              <a:stretch>
                <a:fillRect/>
              </a:stretch>
            </p:blipFill>
            <p:spPr>
              <a:xfrm>
                <a:off x="-2277533" y="1970617"/>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898557261"/>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rot="16200000">
            <a:off x="-1135059" y="1165887"/>
            <a:ext cx="2857499"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uLnTx/>
                <a:uFillTx/>
                <a:latin typeface="Arial" panose="020B0604020202020204" pitchFamily="34" charset="0"/>
                <a:cs typeface="Arial" panose="020B0604020202020204" pitchFamily="34" charset="0"/>
              </a:rPr>
              <a:t>تقديم</a:t>
            </a:r>
            <a:endParaRPr kumimoji="0" lang="en-GB" sz="2800" b="1" u="none" strike="noStrike" kern="1200" cap="none" spc="0" normalizeH="0" baseline="0" noProof="0" dirty="0">
              <a:ln>
                <a:noFill/>
              </a:ln>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uLnTx/>
              <a:uFillTx/>
              <a:latin typeface="Arial" panose="020B0604020202020204" pitchFamily="34" charset="0"/>
              <a:cs typeface="Arial" panose="020B0604020202020204" pitchFamily="34" charset="0"/>
            </a:endParaRPr>
          </a:p>
        </p:txBody>
      </p:sp>
      <p:sp>
        <p:nvSpPr>
          <p:cNvPr id="478212" name="Rectangle 4"/>
          <p:cNvSpPr>
            <a:spLocks noGrp="1" noRot="1" noChangeArrowheads="1"/>
          </p:cNvSpPr>
          <p:nvPr>
            <p:ph type="ctrTitle"/>
          </p:nvPr>
        </p:nvSpPr>
        <p:spPr>
          <a:xfrm>
            <a:off x="611188" y="0"/>
            <a:ext cx="7416800" cy="692150"/>
          </a:xfrm>
        </p:spPr>
        <p:txBody>
          <a:bodyPr/>
          <a:lstStyle/>
          <a:p>
            <a:pPr eaLnBrk="1" hangingPunct="1">
              <a:defRPr/>
            </a:pPr>
            <a:r>
              <a:rPr lang="ar-JO" sz="3600" dirty="0">
                <a:solidFill>
                  <a:srgbClr val="FF9900"/>
                </a:solidFill>
                <a:ea typeface="ＭＳ Ｐゴシック" charset="0"/>
              </a:rPr>
              <a:t>القيادة الرعوية للشيخ</a:t>
            </a:r>
            <a:endParaRPr lang="en-GB" sz="3600" dirty="0">
              <a:solidFill>
                <a:srgbClr val="FF9900"/>
              </a:solidFill>
              <a:ea typeface="ＭＳ Ｐゴシック" charset="0"/>
            </a:endParaRPr>
          </a:p>
        </p:txBody>
      </p:sp>
      <p:sp>
        <p:nvSpPr>
          <p:cNvPr id="478213" name="Rectangle 5"/>
          <p:cNvSpPr>
            <a:spLocks noChangeArrowheads="1"/>
          </p:cNvSpPr>
          <p:nvPr/>
        </p:nvSpPr>
        <p:spPr bwMode="auto">
          <a:xfrm rot="16200000">
            <a:off x="-247871" y="3136194"/>
            <a:ext cx="1083119"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الجسد</a:t>
            </a:r>
            <a:endParaRPr kumimoji="0" lang="en-GB"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8214"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236أ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Rectangle 2"/>
          <p:cNvSpPr txBox="1">
            <a:spLocks noRot="1" noChangeArrowheads="1"/>
          </p:cNvSpPr>
          <p:nvPr/>
        </p:nvSpPr>
        <p:spPr bwMode="auto">
          <a:xfrm>
            <a:off x="556549" y="1600200"/>
            <a:ext cx="8587451" cy="5105400"/>
          </a:xfrm>
          <a:prstGeom prst="rect">
            <a:avLst/>
          </a:prstGeom>
          <a:solidFill>
            <a:srgbClr val="000082"/>
          </a:solidFill>
          <a:ln>
            <a:noFill/>
          </a:ln>
          <a:effectLst/>
        </p:spPr>
        <p:txBody>
          <a:bodyPr/>
          <a:lstStyle>
            <a:lvl1pPr marL="806450" indent="-8064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1</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رعاية القطيع (أع 20: 28)</a:t>
            </a:r>
          </a:p>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2</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القدرة على التعليم (1 تس 5: 12، 1 تي 3: 2،            تي 1: 9ب)</a:t>
            </a:r>
          </a:p>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الأساس الكتابي (تي 1: 9أ)</a:t>
            </a:r>
          </a:p>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تعليم خطة الله (أع 20: 20، 27)</a:t>
            </a:r>
          </a:p>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5</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يدفع له مقابل التعليم (1 تي 5: 17)</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598488" indent="-598488" algn="r" rtl="1" eaLnBrk="1" hangingPunct="1">
              <a:lnSpc>
                <a:spcPct val="110000"/>
              </a:lnSpc>
              <a:spcBef>
                <a:spcPct val="20000"/>
              </a:spcBef>
              <a:buClr>
                <a:srgbClr val="FFFF43"/>
              </a:buClr>
              <a:defRPr/>
            </a:pP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6</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الشيوخ قادوا الشمامسة (فيلبي 1: 1)</a:t>
            </a:r>
            <a:endParaRPr kumimoji="0" lang="en-GB"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8210" name="Rectangle 2"/>
          <p:cNvSpPr>
            <a:spLocks noGrp="1" noRot="1" noChangeArrowheads="1"/>
          </p:cNvSpPr>
          <p:nvPr>
            <p:ph type="subTitle" idx="1"/>
          </p:nvPr>
        </p:nvSpPr>
        <p:spPr>
          <a:xfrm>
            <a:off x="827088" y="762000"/>
            <a:ext cx="8316912" cy="838200"/>
          </a:xfrm>
          <a:solidFill>
            <a:srgbClr val="000000"/>
          </a:solidFill>
        </p:spPr>
        <p:txBody>
          <a:bodyPr/>
          <a:lstStyle/>
          <a:p>
            <a:pPr marL="609600" indent="-609600" algn="r" eaLnBrk="1" hangingPunct="1">
              <a:lnSpc>
                <a:spcPct val="110000"/>
              </a:lnSpc>
              <a:buClr>
                <a:srgbClr val="FFFF43"/>
              </a:buClr>
              <a:defRPr/>
            </a:pPr>
            <a:r>
              <a:rPr lang="ar-JO" dirty="0">
                <a:solidFill>
                  <a:srgbClr val="FFFFFF"/>
                </a:solidFill>
                <a:effectLst>
                  <a:outerShdw blurRad="38100" dist="38100" dir="2700000" algn="tl">
                    <a:srgbClr val="4D4D4D"/>
                  </a:outerShdw>
                </a:effectLst>
                <a:ea typeface="ＭＳ Ｐゴシック" charset="0"/>
              </a:rPr>
              <a:t>(أ) الشيخ يعلم</a:t>
            </a:r>
            <a:endParaRPr lang="en-GB" dirty="0">
              <a:solidFill>
                <a:srgbClr val="FFFFFF"/>
              </a:solidFill>
              <a:effectLst>
                <a:outerShdw blurRad="38100" dist="38100" dir="2700000" algn="tl">
                  <a:srgbClr val="4D4D4D"/>
                </a:outerShdw>
              </a:effectLst>
              <a:ea typeface="ＭＳ Ｐゴシック" charset="0"/>
            </a:endParaRPr>
          </a:p>
          <a:p>
            <a:pPr marL="609600" indent="-609600" algn="l" eaLnBrk="1" hangingPunct="1">
              <a:lnSpc>
                <a:spcPct val="110000"/>
              </a:lnSpc>
              <a:buClr>
                <a:srgbClr val="FFFF43"/>
              </a:buClr>
              <a:defRPr/>
            </a:pPr>
            <a:endParaRPr lang="en-GB" dirty="0">
              <a:solidFill>
                <a:srgbClr val="FFFFFF"/>
              </a:solidFill>
              <a:effectLst>
                <a:outerShdw blurRad="38100" dist="38100" dir="2700000" algn="tl">
                  <a:srgbClr val="4D4D4D"/>
                </a:outerShdw>
              </a:effectLst>
              <a:ea typeface="ＭＳ Ｐゴシック" charset="0"/>
            </a:endParaRPr>
          </a:p>
        </p:txBody>
      </p:sp>
    </p:spTree>
    <p:extLst>
      <p:ext uri="{BB962C8B-B14F-4D97-AF65-F5344CB8AC3E}">
        <p14:creationId xmlns:p14="http://schemas.microsoft.com/office/powerpoint/2010/main" val="191388512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مهمات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التعليم</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1 تي 3: 2،    5: 17</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15"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406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7"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78884" name="Text Box 4"/>
          <p:cNvSpPr txBox="1">
            <a:spLocks noChangeArrowheads="1"/>
          </p:cNvSpPr>
          <p:nvPr/>
        </p:nvSpPr>
        <p:spPr bwMode="auto">
          <a:xfrm>
            <a:off x="1179582" y="1195388"/>
            <a:ext cx="659026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الأول : الراعي الأساسي فوق الشمامسة</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5" name="Text Box 5"/>
          <p:cNvSpPr txBox="1">
            <a:spLocks noChangeArrowheads="1"/>
          </p:cNvSpPr>
          <p:nvPr/>
        </p:nvSpPr>
        <p:spPr bwMode="auto">
          <a:xfrm>
            <a:off x="2743200" y="43307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الشمامسة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6" name="Line 6"/>
          <p:cNvSpPr>
            <a:spLocks noChangeShapeType="1"/>
          </p:cNvSpPr>
          <p:nvPr/>
        </p:nvSpPr>
        <p:spPr bwMode="auto">
          <a:xfrm rot="10800000">
            <a:off x="4419600" y="38862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78887" name="Text Box 7"/>
          <p:cNvSpPr txBox="1">
            <a:spLocks noChangeArrowheads="1"/>
          </p:cNvSpPr>
          <p:nvPr/>
        </p:nvSpPr>
        <p:spPr bwMode="auto">
          <a:xfrm>
            <a:off x="3276600" y="2609850"/>
            <a:ext cx="2286000" cy="1200329"/>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الراعي الأساسي</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rPr>
              <a:t>غير كتابي</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endParaRPr>
          </a:p>
        </p:txBody>
      </p:sp>
      <p:sp>
        <p:nvSpPr>
          <p:cNvPr id="378889" name="Text Box 9"/>
          <p:cNvSpPr txBox="1">
            <a:spLocks noChangeArrowheads="1"/>
          </p:cNvSpPr>
          <p:nvPr/>
        </p:nvSpPr>
        <p:spPr bwMode="auto">
          <a:xfrm>
            <a:off x="7524750" y="0"/>
            <a:ext cx="1619250" cy="461665"/>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6115"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78884" name="Text Box 4"/>
          <p:cNvSpPr txBox="1">
            <a:spLocks noChangeArrowheads="1"/>
          </p:cNvSpPr>
          <p:nvPr/>
        </p:nvSpPr>
        <p:spPr bwMode="auto">
          <a:xfrm>
            <a:off x="762000" y="1195388"/>
            <a:ext cx="817884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الثاني : الراعي الأساسي والشمامسة جنباً إلى جنب</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5" name="Text Box 5"/>
          <p:cNvSpPr txBox="1">
            <a:spLocks noChangeArrowheads="1"/>
          </p:cNvSpPr>
          <p:nvPr/>
        </p:nvSpPr>
        <p:spPr bwMode="auto">
          <a:xfrm>
            <a:off x="990600" y="35052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الشمامسة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6" name="Line 6"/>
          <p:cNvSpPr>
            <a:spLocks noChangeShapeType="1"/>
          </p:cNvSpPr>
          <p:nvPr/>
        </p:nvSpPr>
        <p:spPr bwMode="auto">
          <a:xfrm rot="5400000">
            <a:off x="5066506" y="3620294"/>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78887" name="Text Box 7"/>
          <p:cNvSpPr txBox="1">
            <a:spLocks noChangeArrowheads="1"/>
          </p:cNvSpPr>
          <p:nvPr/>
        </p:nvSpPr>
        <p:spPr bwMode="auto">
          <a:xfrm>
            <a:off x="5334000" y="3219450"/>
            <a:ext cx="2286000" cy="1200329"/>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الراعي الأساسي</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rPr>
              <a:t>غير كتابي</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endParaRPr>
          </a:p>
        </p:txBody>
      </p:sp>
      <p:sp>
        <p:nvSpPr>
          <p:cNvPr id="10" name="Line 6"/>
          <p:cNvSpPr>
            <a:spLocks noChangeShapeType="1"/>
          </p:cNvSpPr>
          <p:nvPr/>
        </p:nvSpPr>
        <p:spPr bwMode="auto">
          <a:xfrm rot="-5400000">
            <a:off x="4685506" y="3620294"/>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11"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P spid="10"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62"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63"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78884" name="Text Box 4"/>
          <p:cNvSpPr txBox="1">
            <a:spLocks noChangeArrowheads="1"/>
          </p:cNvSpPr>
          <p:nvPr/>
        </p:nvSpPr>
        <p:spPr bwMode="auto">
          <a:xfrm>
            <a:off x="762000" y="1195388"/>
            <a:ext cx="697498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الثالث : الشمامسة يقودون الشيوخ/القسس</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5" name="Text Box 5"/>
          <p:cNvSpPr txBox="1">
            <a:spLocks noChangeArrowheads="1"/>
          </p:cNvSpPr>
          <p:nvPr/>
        </p:nvSpPr>
        <p:spPr bwMode="auto">
          <a:xfrm>
            <a:off x="2743200" y="33528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الشمامسة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6"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78887" name="Text Box 7"/>
          <p:cNvSpPr txBox="1">
            <a:spLocks noChangeArrowheads="1"/>
          </p:cNvSpPr>
          <p:nvPr/>
        </p:nvSpPr>
        <p:spPr bwMode="auto">
          <a:xfrm>
            <a:off x="2743200" y="4724400"/>
            <a:ext cx="3352800" cy="646331"/>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القسس</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8" name="WordArt 8"/>
          <p:cNvSpPr>
            <a:spLocks noChangeArrowheads="1" noChangeShapeType="1" noTextEdit="1"/>
          </p:cNvSpPr>
          <p:nvPr/>
        </p:nvSpPr>
        <p:spPr bwMode="auto">
          <a:xfrm>
            <a:off x="3504447" y="4571262"/>
            <a:ext cx="4379921" cy="2170106"/>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rPr>
              <a:t>غير كتابي</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endParaRPr>
          </a:p>
        </p:txBody>
      </p:sp>
      <p:sp>
        <p:nvSpPr>
          <p:cNvPr id="10"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0210"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0211"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80932" name="Text Box 4"/>
          <p:cNvSpPr txBox="1">
            <a:spLocks noChangeArrowheads="1"/>
          </p:cNvSpPr>
          <p:nvPr/>
        </p:nvSpPr>
        <p:spPr bwMode="auto">
          <a:xfrm>
            <a:off x="762000" y="1195388"/>
            <a:ext cx="744306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الرابع : مجلس الشيوخ يقود مجلس الشمامسة</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0933" name="Text Box 5"/>
          <p:cNvSpPr txBox="1">
            <a:spLocks noChangeArrowheads="1"/>
          </p:cNvSpPr>
          <p:nvPr/>
        </p:nvSpPr>
        <p:spPr bwMode="auto">
          <a:xfrm>
            <a:off x="2743200" y="48006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الشمامسة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0934"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80935" name="Text Box 7"/>
          <p:cNvSpPr txBox="1">
            <a:spLocks noChangeArrowheads="1"/>
          </p:cNvSpPr>
          <p:nvPr/>
        </p:nvSpPr>
        <p:spPr bwMode="auto">
          <a:xfrm>
            <a:off x="2819400" y="3340100"/>
            <a:ext cx="3352800" cy="646331"/>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80932"/>
                                        </p:tgtEl>
                                        <p:attrNameLst>
                                          <p:attrName>style.visibility</p:attrName>
                                        </p:attrNameLst>
                                      </p:cBhvr>
                                      <p:to>
                                        <p:strVal val="visible"/>
                                      </p:to>
                                    </p:set>
                                    <p:animEffect transition="in" filter="blinds(horizontal)">
                                      <p:cBhvr>
                                        <p:cTn id="7" dur="500"/>
                                        <p:tgtEl>
                                          <p:spTgt spid="38093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0933"/>
                                        </p:tgtEl>
                                        <p:attrNameLst>
                                          <p:attrName>style.visibility</p:attrName>
                                        </p:attrNameLst>
                                      </p:cBhvr>
                                      <p:to>
                                        <p:strVal val="visible"/>
                                      </p:to>
                                    </p:set>
                                    <p:animEffect transition="in" filter="dissolve">
                                      <p:cBhvr>
                                        <p:cTn id="11" dur="500"/>
                                        <p:tgtEl>
                                          <p:spTgt spid="380933"/>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80934"/>
                                        </p:tgtEl>
                                        <p:attrNameLst>
                                          <p:attrName>style.visibility</p:attrName>
                                        </p:attrNameLst>
                                      </p:cBhvr>
                                      <p:to>
                                        <p:strVal val="visible"/>
                                      </p:to>
                                    </p:set>
                                    <p:animEffect transition="in" filter="dissolve">
                                      <p:cBhvr>
                                        <p:cTn id="14" dur="500"/>
                                        <p:tgtEl>
                                          <p:spTgt spid="38093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80935"/>
                                        </p:tgtEl>
                                        <p:attrNameLst>
                                          <p:attrName>style.visibility</p:attrName>
                                        </p:attrNameLst>
                                      </p:cBhvr>
                                      <p:to>
                                        <p:strVal val="visible"/>
                                      </p:to>
                                    </p:set>
                                    <p:animEffect transition="in" filter="dissolve">
                                      <p:cBhvr>
                                        <p:cTn id="17" dur="500"/>
                                        <p:tgtEl>
                                          <p:spTgt spid="380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2" grpId="0"/>
      <p:bldP spid="380933" grpId="0" animBg="1" autoUpdateAnimBg="0"/>
      <p:bldP spid="380934" grpId="0" animBg="1"/>
      <p:bldP spid="380935" grpId="0" animBg="1"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2258"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59"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85028" name="Text Box 4"/>
          <p:cNvSpPr txBox="1">
            <a:spLocks noChangeArrowheads="1"/>
          </p:cNvSpPr>
          <p:nvPr/>
        </p:nvSpPr>
        <p:spPr bwMode="auto">
          <a:xfrm>
            <a:off x="762000" y="1195388"/>
            <a:ext cx="7162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الرسل فوق السبعة</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29"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85030" name="Text Box 6"/>
          <p:cNvSpPr txBox="1">
            <a:spLocks noChangeArrowheads="1"/>
          </p:cNvSpPr>
          <p:nvPr/>
        </p:nvSpPr>
        <p:spPr bwMode="auto">
          <a:xfrm>
            <a:off x="2819400" y="3340100"/>
            <a:ext cx="3352800" cy="646331"/>
          </a:xfrm>
          <a:prstGeom prst="rect">
            <a:avLst/>
          </a:prstGeom>
          <a:solidFill>
            <a:srgbClr val="800080"/>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الرسل</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31" name="Text Box 7"/>
          <p:cNvSpPr txBox="1">
            <a:spLocks noChangeArrowheads="1"/>
          </p:cNvSpPr>
          <p:nvPr/>
        </p:nvSpPr>
        <p:spPr bwMode="auto">
          <a:xfrm>
            <a:off x="4076700" y="4724400"/>
            <a:ext cx="1143000" cy="1200329"/>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32" name="Text Box 8"/>
          <p:cNvSpPr txBox="1">
            <a:spLocks noChangeArrowheads="1"/>
          </p:cNvSpPr>
          <p:nvPr/>
        </p:nvSpPr>
        <p:spPr bwMode="auto">
          <a:xfrm>
            <a:off x="5410200" y="4724400"/>
            <a:ext cx="1143000"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33" name="Text Box 9"/>
          <p:cNvSpPr txBox="1">
            <a:spLocks noChangeArrowheads="1"/>
          </p:cNvSpPr>
          <p:nvPr/>
        </p:nvSpPr>
        <p:spPr bwMode="auto">
          <a:xfrm>
            <a:off x="2285984" y="4724400"/>
            <a:ext cx="1714512"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 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 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34"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85035"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52268" name="Oval 12"/>
          <p:cNvSpPr>
            <a:spLocks noChangeArrowheads="1"/>
          </p:cNvSpPr>
          <p:nvPr/>
        </p:nvSpPr>
        <p:spPr bwMode="auto">
          <a:xfrm>
            <a:off x="762000" y="4572000"/>
            <a:ext cx="3200400" cy="2209800"/>
          </a:xfrm>
          <a:prstGeom prst="ellipse">
            <a:avLst/>
          </a:prstGeom>
          <a:noFill/>
          <a:ln w="76200">
            <a:solidFill>
              <a:srgbClr val="1A0CA9"/>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2269" name="Text Box 13"/>
          <p:cNvSpPr txBox="1">
            <a:spLocks noChangeArrowheads="1"/>
          </p:cNvSpPr>
          <p:nvPr/>
        </p:nvSpPr>
        <p:spPr bwMode="auto">
          <a:xfrm>
            <a:off x="1096541" y="5156200"/>
            <a:ext cx="103906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السبعة</a:t>
            </a:r>
            <a:r>
              <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br>
              <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 21: 8</a:t>
            </a: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5028"/>
                                        </p:tgtEl>
                                        <p:attrNameLst>
                                          <p:attrName>style.visibility</p:attrName>
                                        </p:attrNameLst>
                                      </p:cBhvr>
                                      <p:to>
                                        <p:strVal val="visible"/>
                                      </p:to>
                                    </p:set>
                                    <p:animEffect transition="in" filter="blinds(horizontal)">
                                      <p:cBhvr>
                                        <p:cTn id="7" dur="500"/>
                                        <p:tgtEl>
                                          <p:spTgt spid="38502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5030"/>
                                        </p:tgtEl>
                                        <p:attrNameLst>
                                          <p:attrName>style.visibility</p:attrName>
                                        </p:attrNameLst>
                                      </p:cBhvr>
                                      <p:to>
                                        <p:strVal val="visible"/>
                                      </p:to>
                                    </p:set>
                                    <p:animEffect transition="in" filter="dissolve">
                                      <p:cBhvr>
                                        <p:cTn id="11" dur="500"/>
                                        <p:tgtEl>
                                          <p:spTgt spid="38503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5031"/>
                                        </p:tgtEl>
                                        <p:attrNameLst>
                                          <p:attrName>style.visibility</p:attrName>
                                        </p:attrNameLst>
                                      </p:cBhvr>
                                      <p:to>
                                        <p:strVal val="visible"/>
                                      </p:to>
                                    </p:set>
                                    <p:animEffect transition="in" filter="dissolve">
                                      <p:cBhvr>
                                        <p:cTn id="15" dur="500"/>
                                        <p:tgtEl>
                                          <p:spTgt spid="385031"/>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5032"/>
                                        </p:tgtEl>
                                        <p:attrNameLst>
                                          <p:attrName>style.visibility</p:attrName>
                                        </p:attrNameLst>
                                      </p:cBhvr>
                                      <p:to>
                                        <p:strVal val="visible"/>
                                      </p:to>
                                    </p:set>
                                    <p:animEffect transition="in" filter="dissolve">
                                      <p:cBhvr>
                                        <p:cTn id="19" dur="500"/>
                                        <p:tgtEl>
                                          <p:spTgt spid="38503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5033"/>
                                        </p:tgtEl>
                                        <p:attrNameLst>
                                          <p:attrName>style.visibility</p:attrName>
                                        </p:attrNameLst>
                                      </p:cBhvr>
                                      <p:to>
                                        <p:strVal val="visible"/>
                                      </p:to>
                                    </p:set>
                                    <p:animEffect transition="in" filter="dissolve">
                                      <p:cBhvr>
                                        <p:cTn id="23" dur="500"/>
                                        <p:tgtEl>
                                          <p:spTgt spid="385033"/>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5029"/>
                                        </p:tgtEl>
                                        <p:attrNameLst>
                                          <p:attrName>style.visibility</p:attrName>
                                        </p:attrNameLst>
                                      </p:cBhvr>
                                      <p:to>
                                        <p:strVal val="visible"/>
                                      </p:to>
                                    </p:set>
                                    <p:animEffect transition="in" filter="dissolve">
                                      <p:cBhvr>
                                        <p:cTn id="27" dur="500"/>
                                        <p:tgtEl>
                                          <p:spTgt spid="385029"/>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5034"/>
                                        </p:tgtEl>
                                        <p:attrNameLst>
                                          <p:attrName>style.visibility</p:attrName>
                                        </p:attrNameLst>
                                      </p:cBhvr>
                                      <p:to>
                                        <p:strVal val="visible"/>
                                      </p:to>
                                    </p:set>
                                    <p:animEffect transition="in" filter="dissolve">
                                      <p:cBhvr>
                                        <p:cTn id="31" dur="500"/>
                                        <p:tgtEl>
                                          <p:spTgt spid="385034"/>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5035"/>
                                        </p:tgtEl>
                                        <p:attrNameLst>
                                          <p:attrName>style.visibility</p:attrName>
                                        </p:attrNameLst>
                                      </p:cBhvr>
                                      <p:to>
                                        <p:strVal val="visible"/>
                                      </p:to>
                                    </p:set>
                                    <p:animEffect transition="in" filter="dissolve">
                                      <p:cBhvr>
                                        <p:cTn id="35" dur="500"/>
                                        <p:tgtEl>
                                          <p:spTgt spid="385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8" grpId="0"/>
      <p:bldP spid="385029" grpId="0" animBg="1"/>
      <p:bldP spid="385030" grpId="0" animBg="1" autoUpdateAnimBg="0"/>
      <p:bldP spid="385031" grpId="0" animBg="1" autoUpdateAnimBg="0"/>
      <p:bldP spid="385032" grpId="0" animBg="1" autoUpdateAnimBg="0"/>
      <p:bldP spid="385033" grpId="0" animBg="1" autoUpdateAnimBg="0"/>
      <p:bldP spid="385034" grpId="0" animBg="1"/>
      <p:bldP spid="38503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430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7"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82980" name="Text Box 4"/>
          <p:cNvSpPr txBox="1">
            <a:spLocks noChangeArrowheads="1"/>
          </p:cNvSpPr>
          <p:nvPr/>
        </p:nvSpPr>
        <p:spPr bwMode="auto">
          <a:xfrm>
            <a:off x="762000" y="1195388"/>
            <a:ext cx="716758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الخامس : لجان الشيوخ والشمامسة</a:t>
            </a:r>
            <a:r>
              <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382981"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82982" name="Text Box 6"/>
          <p:cNvSpPr txBox="1">
            <a:spLocks noChangeArrowheads="1"/>
          </p:cNvSpPr>
          <p:nvPr/>
        </p:nvSpPr>
        <p:spPr bwMode="auto">
          <a:xfrm>
            <a:off x="2819400" y="3340100"/>
            <a:ext cx="3352800" cy="646331"/>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3" name="Text Box 7"/>
          <p:cNvSpPr txBox="1">
            <a:spLocks noChangeArrowheads="1"/>
          </p:cNvSpPr>
          <p:nvPr/>
        </p:nvSpPr>
        <p:spPr bwMode="auto">
          <a:xfrm>
            <a:off x="4076700" y="4724400"/>
            <a:ext cx="1143000" cy="1200329"/>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4" name="Text Box 8"/>
          <p:cNvSpPr txBox="1">
            <a:spLocks noChangeArrowheads="1"/>
          </p:cNvSpPr>
          <p:nvPr/>
        </p:nvSpPr>
        <p:spPr bwMode="auto">
          <a:xfrm>
            <a:off x="5410200" y="4724400"/>
            <a:ext cx="1143000"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5" name="Text Box 9"/>
          <p:cNvSpPr txBox="1">
            <a:spLocks noChangeArrowheads="1"/>
          </p:cNvSpPr>
          <p:nvPr/>
        </p:nvSpPr>
        <p:spPr bwMode="auto">
          <a:xfrm>
            <a:off x="2214546" y="4724400"/>
            <a:ext cx="1671654"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 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6"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82987"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2980"/>
                                        </p:tgtEl>
                                        <p:attrNameLst>
                                          <p:attrName>style.visibility</p:attrName>
                                        </p:attrNameLst>
                                      </p:cBhvr>
                                      <p:to>
                                        <p:strVal val="visible"/>
                                      </p:to>
                                    </p:set>
                                    <p:animEffect transition="in" filter="blinds(horizontal)">
                                      <p:cBhvr>
                                        <p:cTn id="7" dur="500"/>
                                        <p:tgtEl>
                                          <p:spTgt spid="38298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2982"/>
                                        </p:tgtEl>
                                        <p:attrNameLst>
                                          <p:attrName>style.visibility</p:attrName>
                                        </p:attrNameLst>
                                      </p:cBhvr>
                                      <p:to>
                                        <p:strVal val="visible"/>
                                      </p:to>
                                    </p:set>
                                    <p:animEffect transition="in" filter="dissolve">
                                      <p:cBhvr>
                                        <p:cTn id="11" dur="500"/>
                                        <p:tgtEl>
                                          <p:spTgt spid="38298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2983"/>
                                        </p:tgtEl>
                                        <p:attrNameLst>
                                          <p:attrName>style.visibility</p:attrName>
                                        </p:attrNameLst>
                                      </p:cBhvr>
                                      <p:to>
                                        <p:strVal val="visible"/>
                                      </p:to>
                                    </p:set>
                                    <p:animEffect transition="in" filter="dissolve">
                                      <p:cBhvr>
                                        <p:cTn id="15" dur="500"/>
                                        <p:tgtEl>
                                          <p:spTgt spid="382983"/>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2984"/>
                                        </p:tgtEl>
                                        <p:attrNameLst>
                                          <p:attrName>style.visibility</p:attrName>
                                        </p:attrNameLst>
                                      </p:cBhvr>
                                      <p:to>
                                        <p:strVal val="visible"/>
                                      </p:to>
                                    </p:set>
                                    <p:animEffect transition="in" filter="dissolve">
                                      <p:cBhvr>
                                        <p:cTn id="19" dur="500"/>
                                        <p:tgtEl>
                                          <p:spTgt spid="382984"/>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2985"/>
                                        </p:tgtEl>
                                        <p:attrNameLst>
                                          <p:attrName>style.visibility</p:attrName>
                                        </p:attrNameLst>
                                      </p:cBhvr>
                                      <p:to>
                                        <p:strVal val="visible"/>
                                      </p:to>
                                    </p:set>
                                    <p:animEffect transition="in" filter="dissolve">
                                      <p:cBhvr>
                                        <p:cTn id="23" dur="500"/>
                                        <p:tgtEl>
                                          <p:spTgt spid="382985"/>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2981"/>
                                        </p:tgtEl>
                                        <p:attrNameLst>
                                          <p:attrName>style.visibility</p:attrName>
                                        </p:attrNameLst>
                                      </p:cBhvr>
                                      <p:to>
                                        <p:strVal val="visible"/>
                                      </p:to>
                                    </p:set>
                                    <p:animEffect transition="in" filter="dissolve">
                                      <p:cBhvr>
                                        <p:cTn id="27" dur="500"/>
                                        <p:tgtEl>
                                          <p:spTgt spid="382981"/>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2986"/>
                                        </p:tgtEl>
                                        <p:attrNameLst>
                                          <p:attrName>style.visibility</p:attrName>
                                        </p:attrNameLst>
                                      </p:cBhvr>
                                      <p:to>
                                        <p:strVal val="visible"/>
                                      </p:to>
                                    </p:set>
                                    <p:animEffect transition="in" filter="dissolve">
                                      <p:cBhvr>
                                        <p:cTn id="31" dur="500"/>
                                        <p:tgtEl>
                                          <p:spTgt spid="382986"/>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2987"/>
                                        </p:tgtEl>
                                        <p:attrNameLst>
                                          <p:attrName>style.visibility</p:attrName>
                                        </p:attrNameLst>
                                      </p:cBhvr>
                                      <p:to>
                                        <p:strVal val="visible"/>
                                      </p:to>
                                    </p:set>
                                    <p:animEffect transition="in" filter="dissolve">
                                      <p:cBhvr>
                                        <p:cTn id="35" dur="500"/>
                                        <p:tgtEl>
                                          <p:spTgt spid="382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p:bldP spid="382981" grpId="0" animBg="1"/>
      <p:bldP spid="382982" grpId="0" animBg="1" autoUpdateAnimBg="0"/>
      <p:bldP spid="382983" grpId="0" animBg="1" autoUpdateAnimBg="0"/>
      <p:bldP spid="382984" grpId="0" animBg="1" autoUpdateAnimBg="0"/>
      <p:bldP spid="382985" grpId="0" animBg="1" autoUpdateAnimBg="0"/>
      <p:bldP spid="382986" grpId="0" animBg="1"/>
      <p:bldP spid="38298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وظائف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التعليم</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1 تي 3: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5: 17</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2" name="Text Box 10"/>
          <p:cNvSpPr txBox="1">
            <a:spLocks noChangeArrowheads="1"/>
          </p:cNvSpPr>
          <p:nvPr/>
        </p:nvSpPr>
        <p:spPr bwMode="auto">
          <a:xfrm>
            <a:off x="4104551" y="4724400"/>
            <a:ext cx="1593706"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الرعاية</a:t>
            </a:r>
            <a:br>
              <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يحمي ويقود</a:t>
            </a:r>
            <a:r>
              <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a:t>
            </a:r>
          </a:p>
        </p:txBody>
      </p:sp>
      <p:sp>
        <p:nvSpPr>
          <p:cNvPr id="658443" name="Text Box 11"/>
          <p:cNvSpPr txBox="1">
            <a:spLocks noChangeArrowheads="1"/>
          </p:cNvSpPr>
          <p:nvPr/>
        </p:nvSpPr>
        <p:spPr bwMode="auto">
          <a:xfrm>
            <a:off x="4140200" y="2814638"/>
            <a:ext cx="1457325" cy="461665"/>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راعي - معلم</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5" name="Text Box 13"/>
          <p:cNvSpPr txBox="1">
            <a:spLocks noChangeArrowheads="1"/>
          </p:cNvSpPr>
          <p:nvPr/>
        </p:nvSpPr>
        <p:spPr bwMode="auto">
          <a:xfrm>
            <a:off x="3945889" y="5429264"/>
            <a:ext cx="1912703" cy="120032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بط 5: 1-4</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أع 20: 29، 35</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تس 5: 12</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6" name="Text Box 13"/>
          <p:cNvSpPr txBox="1">
            <a:spLocks noChangeArrowheads="1"/>
          </p:cNvSpPr>
          <p:nvPr/>
        </p:nvSpPr>
        <p:spPr bwMode="auto">
          <a:xfrm>
            <a:off x="5564994" y="3933825"/>
            <a:ext cx="127791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أف 4: 11</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2"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42"/>
                                        </p:tgtEl>
                                        <p:attrNameLst>
                                          <p:attrName>style.visibility</p:attrName>
                                        </p:attrNameLst>
                                      </p:cBhvr>
                                      <p:to>
                                        <p:strVal val="visible"/>
                                      </p:to>
                                    </p:set>
                                    <p:anim calcmode="lin" valueType="num">
                                      <p:cBhvr>
                                        <p:cTn id="26" dur="1000" fill="hold"/>
                                        <p:tgtEl>
                                          <p:spTgt spid="658442"/>
                                        </p:tgtEl>
                                        <p:attrNameLst>
                                          <p:attrName>ppt_w</p:attrName>
                                        </p:attrNameLst>
                                      </p:cBhvr>
                                      <p:tavLst>
                                        <p:tav tm="0">
                                          <p:val>
                                            <p:strVal val="#ppt_w+.3"/>
                                          </p:val>
                                        </p:tav>
                                        <p:tav tm="100000">
                                          <p:val>
                                            <p:strVal val="#ppt_w"/>
                                          </p:val>
                                        </p:tav>
                                      </p:tavLst>
                                    </p:anim>
                                    <p:anim calcmode="lin" valueType="num">
                                      <p:cBhvr>
                                        <p:cTn id="27" dur="1000" fill="hold"/>
                                        <p:tgtEl>
                                          <p:spTgt spid="658442"/>
                                        </p:tgtEl>
                                        <p:attrNameLst>
                                          <p:attrName>ppt_h</p:attrName>
                                        </p:attrNameLst>
                                      </p:cBhvr>
                                      <p:tavLst>
                                        <p:tav tm="0">
                                          <p:val>
                                            <p:strVal val="#ppt_h"/>
                                          </p:val>
                                        </p:tav>
                                        <p:tav tm="100000">
                                          <p:val>
                                            <p:strVal val="#ppt_h"/>
                                          </p:val>
                                        </p:tav>
                                      </p:tavLst>
                                    </p:anim>
                                    <p:animEffect transition="in" filter="fade">
                                      <p:cBhvr>
                                        <p:cTn id="28" dur="1000"/>
                                        <p:tgtEl>
                                          <p:spTgt spid="658442"/>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658441"/>
                                        </p:tgtEl>
                                        <p:attrNameLst>
                                          <p:attrName>style.visibility</p:attrName>
                                        </p:attrNameLst>
                                      </p:cBhvr>
                                      <p:to>
                                        <p:strVal val="visible"/>
                                      </p:to>
                                    </p:set>
                                    <p:anim calcmode="lin" valueType="num">
                                      <p:cBhvr>
                                        <p:cTn id="32" dur="1000" fill="hold"/>
                                        <p:tgtEl>
                                          <p:spTgt spid="658441"/>
                                        </p:tgtEl>
                                        <p:attrNameLst>
                                          <p:attrName>ppt_w</p:attrName>
                                        </p:attrNameLst>
                                      </p:cBhvr>
                                      <p:tavLst>
                                        <p:tav tm="0">
                                          <p:val>
                                            <p:strVal val="#ppt_w+.3"/>
                                          </p:val>
                                        </p:tav>
                                        <p:tav tm="100000">
                                          <p:val>
                                            <p:strVal val="#ppt_w"/>
                                          </p:val>
                                        </p:tav>
                                      </p:tavLst>
                                    </p:anim>
                                    <p:anim calcmode="lin" valueType="num">
                                      <p:cBhvr>
                                        <p:cTn id="33" dur="1000" fill="hold"/>
                                        <p:tgtEl>
                                          <p:spTgt spid="658441"/>
                                        </p:tgtEl>
                                        <p:attrNameLst>
                                          <p:attrName>ppt_h</p:attrName>
                                        </p:attrNameLst>
                                      </p:cBhvr>
                                      <p:tavLst>
                                        <p:tav tm="0">
                                          <p:val>
                                            <p:strVal val="#ppt_h"/>
                                          </p:val>
                                        </p:tav>
                                        <p:tav tm="100000">
                                          <p:val>
                                            <p:strVal val="#ppt_h"/>
                                          </p:val>
                                        </p:tav>
                                      </p:tavLst>
                                    </p:anim>
                                    <p:animEffect transition="in" filter="fade">
                                      <p:cBhvr>
                                        <p:cTn id="34" dur="1000"/>
                                        <p:tgtEl>
                                          <p:spTgt spid="658441"/>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5"/>
                                        </p:tgtEl>
                                        <p:attrNameLst>
                                          <p:attrName>style.visibility</p:attrName>
                                        </p:attrNameLst>
                                      </p:cBhvr>
                                      <p:to>
                                        <p:strVal val="visible"/>
                                      </p:to>
                                    </p:set>
                                    <p:anim calcmode="lin" valueType="num">
                                      <p:cBhvr>
                                        <p:cTn id="38" dur="1000" fill="hold"/>
                                        <p:tgtEl>
                                          <p:spTgt spid="658445"/>
                                        </p:tgtEl>
                                        <p:attrNameLst>
                                          <p:attrName>ppt_w</p:attrName>
                                        </p:attrNameLst>
                                      </p:cBhvr>
                                      <p:tavLst>
                                        <p:tav tm="0">
                                          <p:val>
                                            <p:strVal val="#ppt_w+.3"/>
                                          </p:val>
                                        </p:tav>
                                        <p:tav tm="100000">
                                          <p:val>
                                            <p:strVal val="#ppt_w"/>
                                          </p:val>
                                        </p:tav>
                                      </p:tavLst>
                                    </p:anim>
                                    <p:anim calcmode="lin" valueType="num">
                                      <p:cBhvr>
                                        <p:cTn id="39" dur="1000" fill="hold"/>
                                        <p:tgtEl>
                                          <p:spTgt spid="658445"/>
                                        </p:tgtEl>
                                        <p:attrNameLst>
                                          <p:attrName>ppt_h</p:attrName>
                                        </p:attrNameLst>
                                      </p:cBhvr>
                                      <p:tavLst>
                                        <p:tav tm="0">
                                          <p:val>
                                            <p:strVal val="#ppt_h"/>
                                          </p:val>
                                        </p:tav>
                                        <p:tav tm="100000">
                                          <p:val>
                                            <p:strVal val="#ppt_h"/>
                                          </p:val>
                                        </p:tav>
                                      </p:tavLst>
                                    </p:anim>
                                    <p:animEffect transition="in" filter="fade">
                                      <p:cBhvr>
                                        <p:cTn id="40" dur="1000"/>
                                        <p:tgtEl>
                                          <p:spTgt spid="6584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43"/>
                                        </p:tgtEl>
                                        <p:attrNameLst>
                                          <p:attrName>style.visibility</p:attrName>
                                        </p:attrNameLst>
                                      </p:cBhvr>
                                      <p:to>
                                        <p:strVal val="visible"/>
                                      </p:to>
                                    </p:set>
                                    <p:anim calcmode="lin" valueType="num">
                                      <p:cBhvr>
                                        <p:cTn id="45" dur="1000" fill="hold"/>
                                        <p:tgtEl>
                                          <p:spTgt spid="658443"/>
                                        </p:tgtEl>
                                        <p:attrNameLst>
                                          <p:attrName>ppt_w</p:attrName>
                                        </p:attrNameLst>
                                      </p:cBhvr>
                                      <p:tavLst>
                                        <p:tav tm="0">
                                          <p:val>
                                            <p:strVal val="#ppt_w+.3"/>
                                          </p:val>
                                        </p:tav>
                                        <p:tav tm="100000">
                                          <p:val>
                                            <p:strVal val="#ppt_w"/>
                                          </p:val>
                                        </p:tav>
                                      </p:tavLst>
                                    </p:anim>
                                    <p:anim calcmode="lin" valueType="num">
                                      <p:cBhvr>
                                        <p:cTn id="46" dur="1000" fill="hold"/>
                                        <p:tgtEl>
                                          <p:spTgt spid="658443"/>
                                        </p:tgtEl>
                                        <p:attrNameLst>
                                          <p:attrName>ppt_h</p:attrName>
                                        </p:attrNameLst>
                                      </p:cBhvr>
                                      <p:tavLst>
                                        <p:tav tm="0">
                                          <p:val>
                                            <p:strVal val="#ppt_h"/>
                                          </p:val>
                                        </p:tav>
                                        <p:tav tm="100000">
                                          <p:val>
                                            <p:strVal val="#ppt_h"/>
                                          </p:val>
                                        </p:tav>
                                      </p:tavLst>
                                    </p:anim>
                                    <p:animEffect transition="in" filter="fade">
                                      <p:cBhvr>
                                        <p:cTn id="47" dur="1000"/>
                                        <p:tgtEl>
                                          <p:spTgt spid="658443"/>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strVal val="#ppt_w+.3"/>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Effect transition="in" filter="fade">
                                      <p:cBhvr>
                                        <p:cTn id="5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P spid="658441" grpId="0" animBg="1"/>
      <p:bldP spid="658442" grpId="0"/>
      <p:bldP spid="658443" grpId="0"/>
      <p:bldP spid="658445" grpId="0"/>
      <p:bldP spid="16"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وظائف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5"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التعليم</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1 تي 3: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5: 17</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2" name="Text Box 10"/>
          <p:cNvSpPr txBox="1">
            <a:spLocks noChangeArrowheads="1"/>
          </p:cNvSpPr>
          <p:nvPr/>
        </p:nvSpPr>
        <p:spPr bwMode="auto">
          <a:xfrm>
            <a:off x="4046047" y="4724400"/>
            <a:ext cx="1710726"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الرعاية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(يحمي – يقود)</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3" name="Text Box 11"/>
          <p:cNvSpPr txBox="1">
            <a:spLocks noChangeArrowheads="1"/>
          </p:cNvSpPr>
          <p:nvPr/>
        </p:nvSpPr>
        <p:spPr bwMode="auto">
          <a:xfrm>
            <a:off x="4140200" y="2814638"/>
            <a:ext cx="1457325" cy="461665"/>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راعي - معلم</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4" name="Text Box 12"/>
          <p:cNvSpPr txBox="1">
            <a:spLocks noChangeArrowheads="1"/>
          </p:cNvSpPr>
          <p:nvPr/>
        </p:nvSpPr>
        <p:spPr bwMode="auto">
          <a:xfrm>
            <a:off x="1944688" y="2141538"/>
            <a:ext cx="2403475"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1 تي 3: 1، 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5: 17</a:t>
            </a: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5" name="Text Box 13"/>
          <p:cNvSpPr txBox="1">
            <a:spLocks noChangeArrowheads="1"/>
          </p:cNvSpPr>
          <p:nvPr/>
        </p:nvSpPr>
        <p:spPr bwMode="auto">
          <a:xfrm>
            <a:off x="3878380" y="5468938"/>
            <a:ext cx="1912704" cy="120032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بط 5: 1-4</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أع 20: 29، 35</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تس 5: 12</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6" name="Text Box 14"/>
          <p:cNvSpPr txBox="1">
            <a:spLocks noChangeArrowheads="1"/>
          </p:cNvSpPr>
          <p:nvPr/>
        </p:nvSpPr>
        <p:spPr bwMode="auto">
          <a:xfrm>
            <a:off x="1371600" y="3384550"/>
            <a:ext cx="2667000" cy="156966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Episkopos</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Epi</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فوق</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skopos</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النظر</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المراقبة</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6" name="Text Box 13"/>
          <p:cNvSpPr txBox="1">
            <a:spLocks noChangeArrowheads="1"/>
          </p:cNvSpPr>
          <p:nvPr/>
        </p:nvSpPr>
        <p:spPr bwMode="auto">
          <a:xfrm>
            <a:off x="5564994" y="3933825"/>
            <a:ext cx="127791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أف 4: 11</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36" name="Text Box 4"/>
          <p:cNvSpPr txBox="1">
            <a:spLocks noChangeArrowheads="1"/>
          </p:cNvSpPr>
          <p:nvPr/>
        </p:nvSpPr>
        <p:spPr bwMode="auto">
          <a:xfrm>
            <a:off x="1742026" y="1295400"/>
            <a:ext cx="2975495"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الإدارة</a:t>
            </a:r>
            <a:b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الخدمة والرعاية والشهادة</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7"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44" grpId="0"/>
      <p:bldP spid="658446" grpId="0"/>
      <p:bldP spid="6584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cs typeface="ＭＳ Ｐゴシック" charset="0"/>
              </a:rPr>
              <a:t>1</a:t>
            </a:r>
            <a:r>
              <a:rPr lang="ar-JO" b="1" dirty="0">
                <a:effectLst>
                  <a:glow rad="127000">
                    <a:schemeClr val="tx1"/>
                  </a:glow>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ar-JO" dirty="0">
                <a:effectLst>
                  <a:glow rad="127000">
                    <a:schemeClr val="tx1"/>
                  </a:glow>
                </a:effectLst>
                <a:ea typeface="Microsoft Sans Serif" panose="020B0604020202020204" pitchFamily="34" charset="0"/>
              </a:rPr>
              <a:t>امتلك </a:t>
            </a:r>
            <a:r>
              <a:rPr lang="ar-JO" dirty="0">
                <a:solidFill>
                  <a:srgbClr val="FFFF00"/>
                </a:solidFill>
                <a:effectLst>
                  <a:glow rad="127000">
                    <a:schemeClr val="tx1"/>
                  </a:glow>
                </a:effectLst>
                <a:ea typeface="Microsoft Sans Serif" panose="020B0604020202020204" pitchFamily="34" charset="0"/>
              </a:rPr>
              <a:t>شيوخ</a:t>
            </a:r>
            <a:r>
              <a:rPr lang="ar-JO" dirty="0">
                <a:effectLst>
                  <a:glow rad="127000">
                    <a:schemeClr val="tx1"/>
                  </a:glow>
                </a:effectLst>
                <a:ea typeface="Microsoft Sans Serif" panose="020B0604020202020204" pitchFamily="34" charset="0"/>
              </a:rPr>
              <a:t> أتقياء يعلمون </a:t>
            </a:r>
            <a:r>
              <a:rPr lang="ar-JO" dirty="0">
                <a:effectLst>
                  <a:glow rad="127000">
                    <a:schemeClr val="tx1"/>
                  </a:glow>
                </a:effectLst>
                <a:ea typeface="ＭＳ Ｐゴシック" charset="0"/>
                <a:cs typeface="ＭＳ Ｐゴシック" charset="0"/>
              </a:rPr>
              <a:t>الحق</a:t>
            </a:r>
            <a:r>
              <a:rPr lang="en-US" dirty="0">
                <a:effectLst>
                  <a:glow rad="127000">
                    <a:schemeClr val="tx1"/>
                  </a:glow>
                </a:effectLst>
                <a:ea typeface="ＭＳ Ｐゴシック" charset="0"/>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Times New Roman" pitchFamily="18" charset="0"/>
                <a:ea typeface="ＭＳ Ｐゴシック" charset="0"/>
                <a:cs typeface="Times New Roman" pitchFamily="18" charset="0"/>
              </a:rPr>
              <a:t>تيطس </a:t>
            </a:r>
            <a:r>
              <a:rPr kumimoji="0" lang="ar-JO" sz="4800" b="1" i="0" u="none" strike="noStrike" kern="1200" cap="none" spc="0" normalizeH="0" baseline="0" noProof="0" dirty="0">
                <a:ln>
                  <a:noFill/>
                </a:ln>
                <a:solidFill>
                  <a:srgbClr val="FFFFFF"/>
                </a:solidFill>
                <a:effectLst>
                  <a:glow rad="127000">
                    <a:srgbClr val="000000"/>
                  </a:glow>
                </a:effectLst>
                <a:uLnTx/>
                <a:uFillTx/>
                <a:latin typeface="Times New Roman" pitchFamily="18" charset="0"/>
                <a:ea typeface="Microsoft Sans Serif" panose="020B0604020202020204" pitchFamily="34" charset="0"/>
                <a:cs typeface="Times New Roman" pitchFamily="18" charset="0"/>
              </a:rPr>
              <a:t>1</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Times New Roman" pitchFamily="18" charset="0"/>
              <a:ea typeface="Microsoft Sans Serif" panose="020B0604020202020204" pitchFamily="34" charset="0"/>
              <a:cs typeface="Times New Roman" pitchFamily="18" charset="0"/>
            </a:endParaRPr>
          </a:p>
        </p:txBody>
      </p:sp>
    </p:spTree>
    <p:extLst>
      <p:ext uri="{BB962C8B-B14F-4D97-AF65-F5344CB8AC3E}">
        <p14:creationId xmlns:p14="http://schemas.microsoft.com/office/powerpoint/2010/main" val="1196218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ChangeArrowheads="1"/>
          </p:cNvSpPr>
          <p:nvPr>
            <p:ph type="title"/>
          </p:nvPr>
        </p:nvSpPr>
        <p:spPr>
          <a:xfrm>
            <a:off x="0" y="0"/>
            <a:ext cx="7740650" cy="838200"/>
          </a:xfrm>
          <a:solidFill>
            <a:srgbClr val="000000"/>
          </a:solidFill>
        </p:spPr>
        <p:txBody>
          <a:bodyPr/>
          <a:lstStyle/>
          <a:p>
            <a:pPr marL="265113" eaLnBrk="1" hangingPunct="1"/>
            <a:r>
              <a:rPr kumimoji="0" lang="ar-JO" altLang="zh-CN" sz="5400" b="0" dirty="0">
                <a:latin typeface="Arial" panose="020B0604020202020204" pitchFamily="34" charset="0"/>
                <a:ea typeface="ＭＳ Ｐゴシック" charset="0"/>
                <a:cs typeface="Arial" panose="020B0604020202020204" pitchFamily="34" charset="0"/>
              </a:rPr>
              <a:t>القيادة المشتركة</a:t>
            </a:r>
            <a:endParaRPr kumimoji="0" lang="en-US" b="0" dirty="0">
              <a:latin typeface="Arial" panose="020B0604020202020204" pitchFamily="34" charset="0"/>
              <a:ea typeface="ＭＳ Ｐゴシック" charset="0"/>
              <a:cs typeface="Arial" panose="020B0604020202020204" pitchFamily="34" charset="0"/>
            </a:endParaRPr>
          </a:p>
        </p:txBody>
      </p:sp>
      <p:sp>
        <p:nvSpPr>
          <p:cNvPr id="361475" name="Rectangle 3"/>
          <p:cNvSpPr>
            <a:spLocks noChangeArrowheads="1"/>
          </p:cNvSpPr>
          <p:nvPr/>
        </p:nvSpPr>
        <p:spPr bwMode="auto">
          <a:xfrm>
            <a:off x="4953000" y="3021013"/>
            <a:ext cx="235994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457200" marR="0" lvl="1" indent="0" algn="l"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لكن مجموعة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3614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86200"/>
            <a:ext cx="24384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ChangeArrowheads="1"/>
          </p:cNvSpPr>
          <p:nvPr/>
        </p:nvSpPr>
        <p:spPr bwMode="auto">
          <a:xfrm>
            <a:off x="228600" y="2819400"/>
            <a:ext cx="3124200" cy="1175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marR="0" lvl="1" indent="0" algn="ctr"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ليس </a:t>
            </a:r>
          </a:p>
          <a:p>
            <a:pPr marL="457200" marR="0" lvl="1" indent="0" algn="ctr"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شيخاُ واحداً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78" name="Rectangle 6"/>
          <p:cNvSpPr>
            <a:spLocks noChangeArrowheads="1"/>
          </p:cNvSpPr>
          <p:nvPr/>
        </p:nvSpPr>
        <p:spPr bwMode="auto">
          <a:xfrm>
            <a:off x="3714744" y="1981200"/>
            <a:ext cx="214314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b="0" i="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rPr>
              <a:t>مجموعة</a:t>
            </a:r>
            <a:endParaRPr kumimoji="0" lang="en-US" sz="5400" b="0" i="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endParaRPr>
          </a:p>
        </p:txBody>
      </p:sp>
      <p:sp>
        <p:nvSpPr>
          <p:cNvPr id="361479" name="Rectangle 7"/>
          <p:cNvSpPr>
            <a:spLocks noChangeArrowheads="1"/>
          </p:cNvSpPr>
          <p:nvPr/>
        </p:nvSpPr>
        <p:spPr bwMode="auto">
          <a:xfrm>
            <a:off x="2667000" y="2438400"/>
            <a:ext cx="2023311"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b="0" i="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rPr>
              <a:t>مجموعة</a:t>
            </a:r>
            <a:endParaRPr kumimoji="0" lang="en-US" sz="5400" b="0" i="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endParaRPr>
          </a:p>
        </p:txBody>
      </p:sp>
      <p:pic>
        <p:nvPicPr>
          <p:cNvPr id="361480"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36576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1"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0600" y="49530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2"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91200" y="39624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3"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62400" y="47244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4"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29400" y="49530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5"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58000" y="36576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6"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543800" y="44958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87" name="Text Box 15"/>
          <p:cNvSpPr txBox="1">
            <a:spLocks noChangeArrowheads="1"/>
          </p:cNvSpPr>
          <p:nvPr/>
        </p:nvSpPr>
        <p:spPr bwMode="auto">
          <a:xfrm>
            <a:off x="8101013" y="76200"/>
            <a:ext cx="1042987"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0463" name="Rectangle 2"/>
          <p:cNvSpPr txBox="1">
            <a:spLocks noChangeArrowheads="1"/>
          </p:cNvSpPr>
          <p:nvPr/>
        </p:nvSpPr>
        <p:spPr bwMode="auto">
          <a:xfrm>
            <a:off x="152400" y="620688"/>
            <a:ext cx="8458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الدعم الكتابي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b="0" i="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rPr>
              <a:t>مجموعة </a:t>
            </a:r>
            <a:r>
              <a:rPr kumimoji="0" lang="ar-JO" altLang="zh-CN" sz="4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الشيوخ</a:t>
            </a:r>
            <a:r>
              <a:rPr kumimoji="0" lang="en-US" altLang="zh-CN" sz="4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61478"/>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6147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61477"/>
                                        </p:tgtEl>
                                        <p:attrNameLst>
                                          <p:attrName>style.visibility</p:attrName>
                                        </p:attrNameLst>
                                      </p:cBhvr>
                                      <p:to>
                                        <p:strVal val="visible"/>
                                      </p:to>
                                    </p:set>
                                    <p:animEffect transition="in" filter="wipe(down)">
                                      <p:cBhvr>
                                        <p:cTn id="14" dur="580">
                                          <p:stCondLst>
                                            <p:cond delay="0"/>
                                          </p:stCondLst>
                                        </p:cTn>
                                        <p:tgtEl>
                                          <p:spTgt spid="361477"/>
                                        </p:tgtEl>
                                      </p:cBhvr>
                                    </p:animEffect>
                                    <p:anim calcmode="lin" valueType="num">
                                      <p:cBhvr>
                                        <p:cTn id="15" dur="1822" tmFilter="0,0; 0.14,0.36; 0.43,0.73; 0.71,0.91; 1.0,1.0">
                                          <p:stCondLst>
                                            <p:cond delay="0"/>
                                          </p:stCondLst>
                                        </p:cTn>
                                        <p:tgtEl>
                                          <p:spTgt spid="36147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6147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6147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6147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61477"/>
                                        </p:tgtEl>
                                        <p:attrNameLst>
                                          <p:attrName>ppt_y</p:attrName>
                                        </p:attrNameLst>
                                      </p:cBhvr>
                                      <p:tavLst>
                                        <p:tav tm="0" fmla="#ppt_y-sin(pi*$)/81">
                                          <p:val>
                                            <p:fltVal val="0"/>
                                          </p:val>
                                        </p:tav>
                                        <p:tav tm="100000">
                                          <p:val>
                                            <p:fltVal val="1"/>
                                          </p:val>
                                        </p:tav>
                                      </p:tavLst>
                                    </p:anim>
                                    <p:animScale>
                                      <p:cBhvr>
                                        <p:cTn id="20" dur="26">
                                          <p:stCondLst>
                                            <p:cond delay="650"/>
                                          </p:stCondLst>
                                        </p:cTn>
                                        <p:tgtEl>
                                          <p:spTgt spid="361477"/>
                                        </p:tgtEl>
                                      </p:cBhvr>
                                      <p:to x="100000" y="60000"/>
                                    </p:animScale>
                                    <p:animScale>
                                      <p:cBhvr>
                                        <p:cTn id="21" dur="166" decel="50000">
                                          <p:stCondLst>
                                            <p:cond delay="676"/>
                                          </p:stCondLst>
                                        </p:cTn>
                                        <p:tgtEl>
                                          <p:spTgt spid="361477"/>
                                        </p:tgtEl>
                                      </p:cBhvr>
                                      <p:to x="100000" y="100000"/>
                                    </p:animScale>
                                    <p:animScale>
                                      <p:cBhvr>
                                        <p:cTn id="22" dur="26">
                                          <p:stCondLst>
                                            <p:cond delay="1312"/>
                                          </p:stCondLst>
                                        </p:cTn>
                                        <p:tgtEl>
                                          <p:spTgt spid="361477"/>
                                        </p:tgtEl>
                                      </p:cBhvr>
                                      <p:to x="100000" y="80000"/>
                                    </p:animScale>
                                    <p:animScale>
                                      <p:cBhvr>
                                        <p:cTn id="23" dur="166" decel="50000">
                                          <p:stCondLst>
                                            <p:cond delay="1338"/>
                                          </p:stCondLst>
                                        </p:cTn>
                                        <p:tgtEl>
                                          <p:spTgt spid="361477"/>
                                        </p:tgtEl>
                                      </p:cBhvr>
                                      <p:to x="100000" y="100000"/>
                                    </p:animScale>
                                    <p:animScale>
                                      <p:cBhvr>
                                        <p:cTn id="24" dur="26">
                                          <p:stCondLst>
                                            <p:cond delay="1642"/>
                                          </p:stCondLst>
                                        </p:cTn>
                                        <p:tgtEl>
                                          <p:spTgt spid="361477"/>
                                        </p:tgtEl>
                                      </p:cBhvr>
                                      <p:to x="100000" y="90000"/>
                                    </p:animScale>
                                    <p:animScale>
                                      <p:cBhvr>
                                        <p:cTn id="25" dur="166" decel="50000">
                                          <p:stCondLst>
                                            <p:cond delay="1668"/>
                                          </p:stCondLst>
                                        </p:cTn>
                                        <p:tgtEl>
                                          <p:spTgt spid="361477"/>
                                        </p:tgtEl>
                                      </p:cBhvr>
                                      <p:to x="100000" y="100000"/>
                                    </p:animScale>
                                    <p:animScale>
                                      <p:cBhvr>
                                        <p:cTn id="26" dur="26">
                                          <p:stCondLst>
                                            <p:cond delay="1808"/>
                                          </p:stCondLst>
                                        </p:cTn>
                                        <p:tgtEl>
                                          <p:spTgt spid="361477"/>
                                        </p:tgtEl>
                                      </p:cBhvr>
                                      <p:to x="100000" y="95000"/>
                                    </p:animScale>
                                    <p:animScale>
                                      <p:cBhvr>
                                        <p:cTn id="27" dur="166" decel="50000">
                                          <p:stCondLst>
                                            <p:cond delay="1834"/>
                                          </p:stCondLst>
                                        </p:cTn>
                                        <p:tgtEl>
                                          <p:spTgt spid="361477"/>
                                        </p:tgtEl>
                                      </p:cBhvr>
                                      <p:to x="100000" y="100000"/>
                                    </p:animScale>
                                  </p:childTnLst>
                                </p:cTn>
                              </p:par>
                            </p:childTnLst>
                          </p:cTn>
                        </p:par>
                        <p:par>
                          <p:cTn id="28" fill="hold" nodeType="afterGroup">
                            <p:stCondLst>
                              <p:cond delay="2000"/>
                            </p:stCondLst>
                            <p:childTnLst>
                              <p:par>
                                <p:cTn id="29" presetID="8" presetClass="entr" presetSubtype="16" fill="hold" nodeType="afterEffect">
                                  <p:stCondLst>
                                    <p:cond delay="0"/>
                                  </p:stCondLst>
                                  <p:childTnLst>
                                    <p:set>
                                      <p:cBhvr>
                                        <p:cTn id="30" dur="1" fill="hold">
                                          <p:stCondLst>
                                            <p:cond delay="0"/>
                                          </p:stCondLst>
                                        </p:cTn>
                                        <p:tgtEl>
                                          <p:spTgt spid="361476"/>
                                        </p:tgtEl>
                                        <p:attrNameLst>
                                          <p:attrName>style.visibility</p:attrName>
                                        </p:attrNameLst>
                                      </p:cBhvr>
                                      <p:to>
                                        <p:strVal val="visible"/>
                                      </p:to>
                                    </p:set>
                                    <p:animEffect transition="in" filter="diamond(in)">
                                      <p:cBhvr>
                                        <p:cTn id="31" dur="2000"/>
                                        <p:tgtEl>
                                          <p:spTgt spid="361476"/>
                                        </p:tgtEl>
                                      </p:cBhvr>
                                    </p:animEffect>
                                  </p:childTnLst>
                                </p:cTn>
                              </p:par>
                            </p:childTnLst>
                          </p:cTn>
                        </p:par>
                        <p:par>
                          <p:cTn id="32" fill="hold" nodeType="afterGroup">
                            <p:stCondLst>
                              <p:cond delay="4000"/>
                            </p:stCondLst>
                            <p:childTnLst>
                              <p:par>
                                <p:cTn id="33" presetID="26" presetClass="entr" presetSubtype="0" fill="hold" grpId="0" nodeType="afterEffect">
                                  <p:stCondLst>
                                    <p:cond delay="0"/>
                                  </p:stCondLst>
                                  <p:childTnLst>
                                    <p:set>
                                      <p:cBhvr>
                                        <p:cTn id="34" dur="1" fill="hold">
                                          <p:stCondLst>
                                            <p:cond delay="0"/>
                                          </p:stCondLst>
                                        </p:cTn>
                                        <p:tgtEl>
                                          <p:spTgt spid="361475"/>
                                        </p:tgtEl>
                                        <p:attrNameLst>
                                          <p:attrName>style.visibility</p:attrName>
                                        </p:attrNameLst>
                                      </p:cBhvr>
                                      <p:to>
                                        <p:strVal val="visible"/>
                                      </p:to>
                                    </p:set>
                                    <p:animEffect transition="in" filter="wipe(down)">
                                      <p:cBhvr>
                                        <p:cTn id="35" dur="580">
                                          <p:stCondLst>
                                            <p:cond delay="0"/>
                                          </p:stCondLst>
                                        </p:cTn>
                                        <p:tgtEl>
                                          <p:spTgt spid="361475"/>
                                        </p:tgtEl>
                                      </p:cBhvr>
                                    </p:animEffect>
                                    <p:anim calcmode="lin" valueType="num">
                                      <p:cBhvr>
                                        <p:cTn id="36" dur="1822" tmFilter="0,0; 0.14,0.36; 0.43,0.73; 0.71,0.91; 1.0,1.0">
                                          <p:stCondLst>
                                            <p:cond delay="0"/>
                                          </p:stCondLst>
                                        </p:cTn>
                                        <p:tgtEl>
                                          <p:spTgt spid="36147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6147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6147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6147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61475"/>
                                        </p:tgtEl>
                                        <p:attrNameLst>
                                          <p:attrName>ppt_y</p:attrName>
                                        </p:attrNameLst>
                                      </p:cBhvr>
                                      <p:tavLst>
                                        <p:tav tm="0" fmla="#ppt_y-sin(pi*$)/81">
                                          <p:val>
                                            <p:fltVal val="0"/>
                                          </p:val>
                                        </p:tav>
                                        <p:tav tm="100000">
                                          <p:val>
                                            <p:fltVal val="1"/>
                                          </p:val>
                                        </p:tav>
                                      </p:tavLst>
                                    </p:anim>
                                    <p:animScale>
                                      <p:cBhvr>
                                        <p:cTn id="41" dur="26">
                                          <p:stCondLst>
                                            <p:cond delay="650"/>
                                          </p:stCondLst>
                                        </p:cTn>
                                        <p:tgtEl>
                                          <p:spTgt spid="361475"/>
                                        </p:tgtEl>
                                      </p:cBhvr>
                                      <p:to x="100000" y="60000"/>
                                    </p:animScale>
                                    <p:animScale>
                                      <p:cBhvr>
                                        <p:cTn id="42" dur="166" decel="50000">
                                          <p:stCondLst>
                                            <p:cond delay="676"/>
                                          </p:stCondLst>
                                        </p:cTn>
                                        <p:tgtEl>
                                          <p:spTgt spid="361475"/>
                                        </p:tgtEl>
                                      </p:cBhvr>
                                      <p:to x="100000" y="100000"/>
                                    </p:animScale>
                                    <p:animScale>
                                      <p:cBhvr>
                                        <p:cTn id="43" dur="26">
                                          <p:stCondLst>
                                            <p:cond delay="1312"/>
                                          </p:stCondLst>
                                        </p:cTn>
                                        <p:tgtEl>
                                          <p:spTgt spid="361475"/>
                                        </p:tgtEl>
                                      </p:cBhvr>
                                      <p:to x="100000" y="80000"/>
                                    </p:animScale>
                                    <p:animScale>
                                      <p:cBhvr>
                                        <p:cTn id="44" dur="166" decel="50000">
                                          <p:stCondLst>
                                            <p:cond delay="1338"/>
                                          </p:stCondLst>
                                        </p:cTn>
                                        <p:tgtEl>
                                          <p:spTgt spid="361475"/>
                                        </p:tgtEl>
                                      </p:cBhvr>
                                      <p:to x="100000" y="100000"/>
                                    </p:animScale>
                                    <p:animScale>
                                      <p:cBhvr>
                                        <p:cTn id="45" dur="26">
                                          <p:stCondLst>
                                            <p:cond delay="1642"/>
                                          </p:stCondLst>
                                        </p:cTn>
                                        <p:tgtEl>
                                          <p:spTgt spid="361475"/>
                                        </p:tgtEl>
                                      </p:cBhvr>
                                      <p:to x="100000" y="90000"/>
                                    </p:animScale>
                                    <p:animScale>
                                      <p:cBhvr>
                                        <p:cTn id="46" dur="166" decel="50000">
                                          <p:stCondLst>
                                            <p:cond delay="1668"/>
                                          </p:stCondLst>
                                        </p:cTn>
                                        <p:tgtEl>
                                          <p:spTgt spid="361475"/>
                                        </p:tgtEl>
                                      </p:cBhvr>
                                      <p:to x="100000" y="100000"/>
                                    </p:animScale>
                                    <p:animScale>
                                      <p:cBhvr>
                                        <p:cTn id="47" dur="26">
                                          <p:stCondLst>
                                            <p:cond delay="1808"/>
                                          </p:stCondLst>
                                        </p:cTn>
                                        <p:tgtEl>
                                          <p:spTgt spid="361475"/>
                                        </p:tgtEl>
                                      </p:cBhvr>
                                      <p:to x="100000" y="95000"/>
                                    </p:animScale>
                                    <p:animScale>
                                      <p:cBhvr>
                                        <p:cTn id="48" dur="166" decel="50000">
                                          <p:stCondLst>
                                            <p:cond delay="1834"/>
                                          </p:stCondLst>
                                        </p:cTn>
                                        <p:tgtEl>
                                          <p:spTgt spid="361475"/>
                                        </p:tgtEl>
                                      </p:cBhvr>
                                      <p:to x="100000" y="100000"/>
                                    </p:animScale>
                                  </p:childTnLst>
                                </p:cTn>
                              </p:par>
                            </p:childTnLst>
                          </p:cTn>
                        </p:par>
                        <p:par>
                          <p:cTn id="49" fill="hold" nodeType="afterGroup">
                            <p:stCondLst>
                              <p:cond delay="6000"/>
                            </p:stCondLst>
                            <p:childTnLst>
                              <p:par>
                                <p:cTn id="50" presetID="8" presetClass="entr" presetSubtype="16" fill="hold" nodeType="afterEffect">
                                  <p:stCondLst>
                                    <p:cond delay="0"/>
                                  </p:stCondLst>
                                  <p:childTnLst>
                                    <p:set>
                                      <p:cBhvr>
                                        <p:cTn id="51" dur="1" fill="hold">
                                          <p:stCondLst>
                                            <p:cond delay="0"/>
                                          </p:stCondLst>
                                        </p:cTn>
                                        <p:tgtEl>
                                          <p:spTgt spid="361480"/>
                                        </p:tgtEl>
                                        <p:attrNameLst>
                                          <p:attrName>style.visibility</p:attrName>
                                        </p:attrNameLst>
                                      </p:cBhvr>
                                      <p:to>
                                        <p:strVal val="visible"/>
                                      </p:to>
                                    </p:set>
                                    <p:animEffect transition="in" filter="diamond(in)">
                                      <p:cBhvr>
                                        <p:cTn id="52" dur="500"/>
                                        <p:tgtEl>
                                          <p:spTgt spid="361480"/>
                                        </p:tgtEl>
                                      </p:cBhvr>
                                    </p:animEffect>
                                  </p:childTnLst>
                                </p:cTn>
                              </p:par>
                            </p:childTnLst>
                          </p:cTn>
                        </p:par>
                        <p:par>
                          <p:cTn id="53" fill="hold" nodeType="afterGroup">
                            <p:stCondLst>
                              <p:cond delay="6500"/>
                            </p:stCondLst>
                            <p:childTnLst>
                              <p:par>
                                <p:cTn id="54" presetID="8" presetClass="entr" presetSubtype="16" fill="hold" nodeType="afterEffect">
                                  <p:stCondLst>
                                    <p:cond delay="0"/>
                                  </p:stCondLst>
                                  <p:childTnLst>
                                    <p:set>
                                      <p:cBhvr>
                                        <p:cTn id="55" dur="1" fill="hold">
                                          <p:stCondLst>
                                            <p:cond delay="0"/>
                                          </p:stCondLst>
                                        </p:cTn>
                                        <p:tgtEl>
                                          <p:spTgt spid="361481"/>
                                        </p:tgtEl>
                                        <p:attrNameLst>
                                          <p:attrName>style.visibility</p:attrName>
                                        </p:attrNameLst>
                                      </p:cBhvr>
                                      <p:to>
                                        <p:strVal val="visible"/>
                                      </p:to>
                                    </p:set>
                                    <p:animEffect transition="in" filter="diamond(in)">
                                      <p:cBhvr>
                                        <p:cTn id="56" dur="500"/>
                                        <p:tgtEl>
                                          <p:spTgt spid="361481"/>
                                        </p:tgtEl>
                                      </p:cBhvr>
                                    </p:animEffect>
                                  </p:childTnLst>
                                </p:cTn>
                              </p:par>
                            </p:childTnLst>
                          </p:cTn>
                        </p:par>
                        <p:par>
                          <p:cTn id="57" fill="hold" nodeType="afterGroup">
                            <p:stCondLst>
                              <p:cond delay="7000"/>
                            </p:stCondLst>
                            <p:childTnLst>
                              <p:par>
                                <p:cTn id="58" presetID="8" presetClass="entr" presetSubtype="16" fill="hold" nodeType="afterEffect">
                                  <p:stCondLst>
                                    <p:cond delay="0"/>
                                  </p:stCondLst>
                                  <p:childTnLst>
                                    <p:set>
                                      <p:cBhvr>
                                        <p:cTn id="59" dur="1" fill="hold">
                                          <p:stCondLst>
                                            <p:cond delay="0"/>
                                          </p:stCondLst>
                                        </p:cTn>
                                        <p:tgtEl>
                                          <p:spTgt spid="361482"/>
                                        </p:tgtEl>
                                        <p:attrNameLst>
                                          <p:attrName>style.visibility</p:attrName>
                                        </p:attrNameLst>
                                      </p:cBhvr>
                                      <p:to>
                                        <p:strVal val="visible"/>
                                      </p:to>
                                    </p:set>
                                    <p:animEffect transition="in" filter="diamond(in)">
                                      <p:cBhvr>
                                        <p:cTn id="60" dur="500"/>
                                        <p:tgtEl>
                                          <p:spTgt spid="361482"/>
                                        </p:tgtEl>
                                      </p:cBhvr>
                                    </p:animEffect>
                                  </p:childTnLst>
                                </p:cTn>
                              </p:par>
                            </p:childTnLst>
                          </p:cTn>
                        </p:par>
                        <p:par>
                          <p:cTn id="61" fill="hold" nodeType="afterGroup">
                            <p:stCondLst>
                              <p:cond delay="7500"/>
                            </p:stCondLst>
                            <p:childTnLst>
                              <p:par>
                                <p:cTn id="62" presetID="8" presetClass="entr" presetSubtype="16" fill="hold" nodeType="afterEffect">
                                  <p:stCondLst>
                                    <p:cond delay="0"/>
                                  </p:stCondLst>
                                  <p:childTnLst>
                                    <p:set>
                                      <p:cBhvr>
                                        <p:cTn id="63" dur="1" fill="hold">
                                          <p:stCondLst>
                                            <p:cond delay="0"/>
                                          </p:stCondLst>
                                        </p:cTn>
                                        <p:tgtEl>
                                          <p:spTgt spid="361483"/>
                                        </p:tgtEl>
                                        <p:attrNameLst>
                                          <p:attrName>style.visibility</p:attrName>
                                        </p:attrNameLst>
                                      </p:cBhvr>
                                      <p:to>
                                        <p:strVal val="visible"/>
                                      </p:to>
                                    </p:set>
                                    <p:animEffect transition="in" filter="diamond(in)">
                                      <p:cBhvr>
                                        <p:cTn id="64" dur="500"/>
                                        <p:tgtEl>
                                          <p:spTgt spid="361483"/>
                                        </p:tgtEl>
                                      </p:cBhvr>
                                    </p:animEffect>
                                  </p:childTnLst>
                                </p:cTn>
                              </p:par>
                            </p:childTnLst>
                          </p:cTn>
                        </p:par>
                        <p:par>
                          <p:cTn id="65" fill="hold" nodeType="afterGroup">
                            <p:stCondLst>
                              <p:cond delay="8000"/>
                            </p:stCondLst>
                            <p:childTnLst>
                              <p:par>
                                <p:cTn id="66" presetID="8" presetClass="entr" presetSubtype="16" fill="hold" nodeType="afterEffect">
                                  <p:stCondLst>
                                    <p:cond delay="0"/>
                                  </p:stCondLst>
                                  <p:childTnLst>
                                    <p:set>
                                      <p:cBhvr>
                                        <p:cTn id="67" dur="1" fill="hold">
                                          <p:stCondLst>
                                            <p:cond delay="0"/>
                                          </p:stCondLst>
                                        </p:cTn>
                                        <p:tgtEl>
                                          <p:spTgt spid="361484"/>
                                        </p:tgtEl>
                                        <p:attrNameLst>
                                          <p:attrName>style.visibility</p:attrName>
                                        </p:attrNameLst>
                                      </p:cBhvr>
                                      <p:to>
                                        <p:strVal val="visible"/>
                                      </p:to>
                                    </p:set>
                                    <p:animEffect transition="in" filter="diamond(in)">
                                      <p:cBhvr>
                                        <p:cTn id="68" dur="500"/>
                                        <p:tgtEl>
                                          <p:spTgt spid="361484"/>
                                        </p:tgtEl>
                                      </p:cBhvr>
                                    </p:animEffect>
                                  </p:childTnLst>
                                </p:cTn>
                              </p:par>
                            </p:childTnLst>
                          </p:cTn>
                        </p:par>
                        <p:par>
                          <p:cTn id="69" fill="hold" nodeType="afterGroup">
                            <p:stCondLst>
                              <p:cond delay="8500"/>
                            </p:stCondLst>
                            <p:childTnLst>
                              <p:par>
                                <p:cTn id="70" presetID="8" presetClass="entr" presetSubtype="16" fill="hold" nodeType="afterEffect">
                                  <p:stCondLst>
                                    <p:cond delay="0"/>
                                  </p:stCondLst>
                                  <p:childTnLst>
                                    <p:set>
                                      <p:cBhvr>
                                        <p:cTn id="71" dur="1" fill="hold">
                                          <p:stCondLst>
                                            <p:cond delay="0"/>
                                          </p:stCondLst>
                                        </p:cTn>
                                        <p:tgtEl>
                                          <p:spTgt spid="361485"/>
                                        </p:tgtEl>
                                        <p:attrNameLst>
                                          <p:attrName>style.visibility</p:attrName>
                                        </p:attrNameLst>
                                      </p:cBhvr>
                                      <p:to>
                                        <p:strVal val="visible"/>
                                      </p:to>
                                    </p:set>
                                    <p:animEffect transition="in" filter="diamond(in)">
                                      <p:cBhvr>
                                        <p:cTn id="72" dur="500"/>
                                        <p:tgtEl>
                                          <p:spTgt spid="361485"/>
                                        </p:tgtEl>
                                      </p:cBhvr>
                                    </p:animEffect>
                                  </p:childTnLst>
                                </p:cTn>
                              </p:par>
                            </p:childTnLst>
                          </p:cTn>
                        </p:par>
                        <p:par>
                          <p:cTn id="73" fill="hold" nodeType="afterGroup">
                            <p:stCondLst>
                              <p:cond delay="9000"/>
                            </p:stCondLst>
                            <p:childTnLst>
                              <p:par>
                                <p:cTn id="74" presetID="8" presetClass="entr" presetSubtype="16" fill="hold" nodeType="afterEffect">
                                  <p:stCondLst>
                                    <p:cond delay="0"/>
                                  </p:stCondLst>
                                  <p:childTnLst>
                                    <p:set>
                                      <p:cBhvr>
                                        <p:cTn id="75" dur="1" fill="hold">
                                          <p:stCondLst>
                                            <p:cond delay="0"/>
                                          </p:stCondLst>
                                        </p:cTn>
                                        <p:tgtEl>
                                          <p:spTgt spid="361486"/>
                                        </p:tgtEl>
                                        <p:attrNameLst>
                                          <p:attrName>style.visibility</p:attrName>
                                        </p:attrNameLst>
                                      </p:cBhvr>
                                      <p:to>
                                        <p:strVal val="visible"/>
                                      </p:to>
                                    </p:set>
                                    <p:animEffect transition="in" filter="diamond(in)">
                                      <p:cBhvr>
                                        <p:cTn id="76" dur="500"/>
                                        <p:tgtEl>
                                          <p:spTgt spid="361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5" grpId="0"/>
      <p:bldP spid="361477" grpId="0"/>
      <p:bldP spid="361478" grpId="0"/>
      <p:bldP spid="361479"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subTitle" idx="1"/>
          </p:nvPr>
        </p:nvSpPr>
        <p:spPr>
          <a:xfrm>
            <a:off x="827088" y="1371600"/>
            <a:ext cx="6183312" cy="4217988"/>
          </a:xfrm>
        </p:spPr>
        <p:txBody>
          <a:bodyPr/>
          <a:lstStyle/>
          <a:p>
            <a:pPr algn="l" eaLnBrk="1" hangingPunct="1">
              <a:tabLst>
                <a:tab pos="2514600" algn="l"/>
              </a:tabLst>
              <a:defRPr/>
            </a:pPr>
            <a:r>
              <a:rPr lang="ar-JO" sz="4000" dirty="0">
                <a:solidFill>
                  <a:srgbClr val="FFFFFF"/>
                </a:solidFill>
              </a:rPr>
              <a:t>لذلك يقدم العهد الجديد الشيخ متمثلة وظائفه في التعليم والرعاية والإدارة</a:t>
            </a:r>
            <a:endParaRPr lang="en-GB" sz="4400" dirty="0">
              <a:solidFill>
                <a:srgbClr val="FFFFFF"/>
              </a:solidFill>
              <a:effectLst>
                <a:outerShdw blurRad="38100" dist="38100" dir="2700000" algn="tl">
                  <a:srgbClr val="000000"/>
                </a:outerShdw>
              </a:effectLst>
              <a:ea typeface="ＭＳ Ｐゴシック" charset="0"/>
            </a:endParaRPr>
          </a:p>
        </p:txBody>
      </p:sp>
      <p:sp>
        <p:nvSpPr>
          <p:cNvPr id="480259" name="Rectangle 3"/>
          <p:cNvSpPr>
            <a:spLocks noChangeArrowheads="1"/>
          </p:cNvSpPr>
          <p:nvPr/>
        </p:nvSpPr>
        <p:spPr bwMode="auto">
          <a:xfrm rot="16200000">
            <a:off x="-1135059" y="1165885"/>
            <a:ext cx="2857498"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uLnTx/>
                <a:uFillTx/>
                <a:latin typeface="Arial" panose="020B0604020202020204" pitchFamily="34" charset="0"/>
                <a:cs typeface="Arial" panose="020B0604020202020204" pitchFamily="34" charset="0"/>
              </a:rPr>
              <a:t>تقديم</a:t>
            </a:r>
            <a:endParaRPr kumimoji="0" lang="en-GB" sz="2800" b="1" u="none" strike="noStrike" kern="1200" cap="none" spc="0" normalizeH="0" baseline="0" noProof="0" dirty="0">
              <a:ln>
                <a:noFill/>
              </a:ln>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uLnTx/>
              <a:uFillTx/>
              <a:latin typeface="Arial" panose="020B0604020202020204" pitchFamily="34" charset="0"/>
              <a:cs typeface="Arial" panose="020B0604020202020204" pitchFamily="34" charset="0"/>
            </a:endParaRPr>
          </a:p>
        </p:txBody>
      </p:sp>
      <p:sp>
        <p:nvSpPr>
          <p:cNvPr id="480260" name="Rectangle 4"/>
          <p:cNvSpPr>
            <a:spLocks noGrp="1" noChangeArrowheads="1"/>
          </p:cNvSpPr>
          <p:nvPr>
            <p:ph type="ctrTitle"/>
          </p:nvPr>
        </p:nvSpPr>
        <p:spPr>
          <a:xfrm>
            <a:off x="611188" y="450850"/>
            <a:ext cx="7416800" cy="692150"/>
          </a:xfrm>
        </p:spPr>
        <p:txBody>
          <a:bodyPr/>
          <a:lstStyle/>
          <a:p>
            <a:pPr algn="ctr" eaLnBrk="1" hangingPunct="1">
              <a:defRPr/>
            </a:pPr>
            <a:r>
              <a:rPr lang="ar-JO" dirty="0">
                <a:effectLst>
                  <a:outerShdw blurRad="38100" dist="38100" dir="2700000" algn="tl">
                    <a:srgbClr val="000000"/>
                  </a:outerShdw>
                </a:effectLst>
                <a:ea typeface="ＭＳ Ｐゴシック" charset="0"/>
              </a:rPr>
              <a:t>ملخص عن الشيوخ</a:t>
            </a:r>
            <a:endParaRPr lang="en-GB" dirty="0">
              <a:effectLst>
                <a:outerShdw blurRad="38100" dist="38100" dir="2700000" algn="tl">
                  <a:srgbClr val="000000"/>
                </a:outerShdw>
              </a:effectLst>
              <a:ea typeface="ＭＳ Ｐゴシック" charset="0"/>
            </a:endParaRPr>
          </a:p>
        </p:txBody>
      </p:sp>
      <p:sp>
        <p:nvSpPr>
          <p:cNvPr id="480261" name="Rectangle 5"/>
          <p:cNvSpPr>
            <a:spLocks noChangeArrowheads="1"/>
          </p:cNvSpPr>
          <p:nvPr/>
        </p:nvSpPr>
        <p:spPr bwMode="auto">
          <a:xfrm rot="16200000">
            <a:off x="-247872" y="3134270"/>
            <a:ext cx="1083119"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2F1311"/>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الجسد</a:t>
            </a:r>
            <a:endParaRPr kumimoji="0" lang="en-GB" sz="2800" b="1" u="none" strike="noStrike" kern="1200" cap="none" spc="0" normalizeH="0" baseline="0" noProof="0" dirty="0">
              <a:ln>
                <a:noFill/>
              </a:ln>
              <a:solidFill>
                <a:srgbClr val="2F1311"/>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a:extLst>
              <a:ext uri="{FF2B5EF4-FFF2-40B4-BE49-F238E27FC236}">
                <a16:creationId xmlns:a16="http://schemas.microsoft.com/office/drawing/2014/main" id="{11C427FA-2349-174F-A656-D8A09DB13DFC}"/>
              </a:ext>
            </a:extLst>
          </p:cNvPr>
          <p:cNvSpPr>
            <a:spLocks noGrp="1" noChangeArrowheads="1"/>
          </p:cNvSpPr>
          <p:nvPr>
            <p:ph type="subTitle" idx="1"/>
          </p:nvPr>
        </p:nvSpPr>
        <p:spPr>
          <a:xfrm>
            <a:off x="827088" y="277813"/>
            <a:ext cx="8316912" cy="5589587"/>
          </a:xfrm>
        </p:spPr>
        <p:txBody>
          <a:bodyPr/>
          <a:lstStyle/>
          <a:p>
            <a:pPr marL="609600" indent="-609600" algn="r" eaLnBrk="1" hangingPunct="1">
              <a:lnSpc>
                <a:spcPct val="110000"/>
              </a:lnSpc>
            </a:pPr>
            <a:endParaRPr kumimoji="0" lang="en-GB" altLang="en-US" sz="3600" dirty="0">
              <a:latin typeface="Arial" panose="020B0604020202020204" pitchFamily="34" charset="0"/>
            </a:endParaRPr>
          </a:p>
          <a:p>
            <a:pPr algn="r" eaLnBrk="1" hangingPunct="1">
              <a:lnSpc>
                <a:spcPct val="130000"/>
              </a:lnSpc>
              <a:buClr>
                <a:srgbClr val="990099"/>
              </a:buClr>
            </a:pPr>
            <a:r>
              <a:rPr kumimoji="0" lang="ar-JO" altLang="en-US" sz="4000" dirty="0">
                <a:solidFill>
                  <a:srgbClr val="7030A0"/>
                </a:solidFill>
                <a:latin typeface="Arial" panose="020B0604020202020204" pitchFamily="34" charset="0"/>
              </a:rPr>
              <a:t>1. </a:t>
            </a:r>
            <a:r>
              <a:rPr kumimoji="0" lang="ar-JO" altLang="en-US" sz="4000" dirty="0">
                <a:latin typeface="Arial" panose="020B0604020202020204" pitchFamily="34" charset="0"/>
              </a:rPr>
              <a:t>الخدمة</a:t>
            </a:r>
            <a:endParaRPr kumimoji="0" lang="en-GB" altLang="en-US" sz="4000" dirty="0">
              <a:latin typeface="Arial" panose="020B0604020202020204" pitchFamily="34" charset="0"/>
            </a:endParaRPr>
          </a:p>
          <a:p>
            <a:pPr marL="898525" lvl="1" indent="0" algn="r" eaLnBrk="1" hangingPunct="1">
              <a:lnSpc>
                <a:spcPct val="130000"/>
              </a:lnSpc>
              <a:buClr>
                <a:srgbClr val="990099"/>
              </a:buClr>
              <a:buNone/>
            </a:pPr>
            <a:r>
              <a:rPr kumimoji="0" lang="ar-JO" altLang="en-US" sz="4000" dirty="0">
                <a:latin typeface="Arial" panose="020B0604020202020204" pitchFamily="34" charset="0"/>
              </a:rPr>
              <a:t>    </a:t>
            </a:r>
            <a:r>
              <a:rPr kumimoji="0" lang="ar-JO" altLang="en-US" sz="4000" dirty="0">
                <a:solidFill>
                  <a:srgbClr val="7030A0"/>
                </a:solidFill>
                <a:latin typeface="Arial" panose="020B0604020202020204" pitchFamily="34" charset="0"/>
              </a:rPr>
              <a:t>أ. </a:t>
            </a:r>
            <a:r>
              <a:rPr kumimoji="0" lang="ar-JO" altLang="en-US" sz="4000" dirty="0">
                <a:latin typeface="Arial" panose="020B0604020202020204" pitchFamily="34" charset="0"/>
              </a:rPr>
              <a:t>أعمال 6: 1-6</a:t>
            </a:r>
          </a:p>
          <a:p>
            <a:pPr marL="898525" lvl="1" indent="0" algn="r" eaLnBrk="1" hangingPunct="1">
              <a:lnSpc>
                <a:spcPct val="130000"/>
              </a:lnSpc>
              <a:buClr>
                <a:srgbClr val="990099"/>
              </a:buClr>
              <a:buNone/>
            </a:pPr>
            <a:r>
              <a:rPr kumimoji="0" lang="ar-JO" altLang="en-US" sz="4000" dirty="0">
                <a:latin typeface="Arial" panose="020B0604020202020204" pitchFamily="34" charset="0"/>
              </a:rPr>
              <a:t>    </a:t>
            </a:r>
            <a:r>
              <a:rPr kumimoji="0" lang="ar-JO" altLang="en-US" sz="4000" dirty="0">
                <a:solidFill>
                  <a:srgbClr val="7030A0"/>
                </a:solidFill>
                <a:latin typeface="Arial" panose="020B0604020202020204" pitchFamily="34" charset="0"/>
              </a:rPr>
              <a:t>ب. </a:t>
            </a:r>
            <a:r>
              <a:rPr kumimoji="0" lang="ar-JO" altLang="en-US" sz="4000" dirty="0">
                <a:latin typeface="Arial" panose="020B0604020202020204" pitchFamily="34" charset="0"/>
              </a:rPr>
              <a:t>1 تيموثاوس 3: 8-13</a:t>
            </a:r>
            <a:endParaRPr kumimoji="0" lang="en-GB" altLang="en-US" sz="4000" dirty="0">
              <a:latin typeface="Arial" panose="020B0604020202020204" pitchFamily="34" charset="0"/>
            </a:endParaRPr>
          </a:p>
        </p:txBody>
      </p:sp>
      <p:sp>
        <p:nvSpPr>
          <p:cNvPr id="482307" name="Rectangle 3">
            <a:extLst>
              <a:ext uri="{FF2B5EF4-FFF2-40B4-BE49-F238E27FC236}">
                <a16:creationId xmlns:a16="http://schemas.microsoft.com/office/drawing/2014/main" id="{B2E6AC2C-0FA8-7C47-84E0-4FF52E2EBEF0}"/>
              </a:ext>
            </a:extLst>
          </p:cNvPr>
          <p:cNvSpPr>
            <a:spLocks noChangeArrowheads="1"/>
          </p:cNvSpPr>
          <p:nvPr/>
        </p:nvSpPr>
        <p:spPr bwMode="auto">
          <a:xfrm rot="16200000">
            <a:off x="-1147761" y="1178590"/>
            <a:ext cx="2882902"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CC99FF"/>
                </a:solidFill>
                <a:effectDag name="">
                  <a:cont type="tree" name="">
                    <a:effect ref="fillLine"/>
                    <a:outerShdw dist="38100" dir="13500000" algn="br">
                      <a:srgbClr val="DDBBFF"/>
                    </a:outerShdw>
                  </a:cont>
                  <a:cont type="tree" name="">
                    <a:effect ref="fillLine"/>
                    <a:outerShdw dist="38100" dir="2700000" algn="tl">
                      <a:srgbClr val="7A5B99"/>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b="1" u="none" strike="noStrike" kern="1200" cap="none" spc="0" normalizeH="0" baseline="0" noProof="0" dirty="0">
              <a:ln>
                <a:noFill/>
              </a:ln>
              <a:solidFill>
                <a:srgbClr val="CC99FF"/>
              </a:solidFill>
              <a:effectDag name="">
                <a:cont type="tree" name="">
                  <a:effect ref="fillLine"/>
                  <a:outerShdw dist="38100" dir="13500000" algn="br">
                    <a:srgbClr val="DDBBFF"/>
                  </a:outerShdw>
                </a:cont>
                <a:cont type="tree" name="">
                  <a:effect ref="fillLine"/>
                  <a:outerShdw dist="38100" dir="2700000" algn="tl">
                    <a:srgbClr val="7A5B99"/>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482308" name="Rectangle 4">
            <a:extLst>
              <a:ext uri="{FF2B5EF4-FFF2-40B4-BE49-F238E27FC236}">
                <a16:creationId xmlns:a16="http://schemas.microsoft.com/office/drawing/2014/main" id="{55FACDA6-28CC-F149-A578-697D2C882DF5}"/>
              </a:ext>
            </a:extLst>
          </p:cNvPr>
          <p:cNvSpPr>
            <a:spLocks noGrp="1" noChangeArrowheads="1"/>
          </p:cNvSpPr>
          <p:nvPr>
            <p:ph type="ctrTitle"/>
          </p:nvPr>
        </p:nvSpPr>
        <p:spPr>
          <a:xfrm>
            <a:off x="611188" y="222250"/>
            <a:ext cx="8532812" cy="692150"/>
          </a:xfrm>
        </p:spPr>
        <p:txBody>
          <a:bodyPr/>
          <a:lstStyle/>
          <a:p>
            <a:pPr eaLnBrk="1" hangingPunct="1">
              <a:lnSpc>
                <a:spcPct val="130000"/>
              </a:lnSpc>
              <a:defRPr/>
            </a:pPr>
            <a:r>
              <a:rPr kumimoji="0" lang="ar-JO" dirty="0">
                <a:latin typeface="Arial" panose="020B0604020202020204" pitchFamily="34" charset="0"/>
              </a:rPr>
              <a:t>وظائف الشماس الرئيسية</a:t>
            </a:r>
            <a:endParaRPr kumimoji="0" lang="en-GB" dirty="0">
              <a:latin typeface="Arial" panose="020B0604020202020204" pitchFamily="34" charset="0"/>
            </a:endParaRPr>
          </a:p>
        </p:txBody>
      </p:sp>
      <p:sp>
        <p:nvSpPr>
          <p:cNvPr id="482309" name="Rectangle 5">
            <a:extLst>
              <a:ext uri="{FF2B5EF4-FFF2-40B4-BE49-F238E27FC236}">
                <a16:creationId xmlns:a16="http://schemas.microsoft.com/office/drawing/2014/main" id="{AD5B1EE7-5EA5-8942-8ACC-5D6A523AC37F}"/>
              </a:ext>
            </a:extLst>
          </p:cNvPr>
          <p:cNvSpPr>
            <a:spLocks noChangeArrowheads="1"/>
          </p:cNvSpPr>
          <p:nvPr/>
        </p:nvSpPr>
        <p:spPr bwMode="auto">
          <a:xfrm rot="16200000">
            <a:off x="-144894" y="3236447"/>
            <a:ext cx="877163" cy="529569"/>
          </a:xfrm>
          <a:prstGeom prst="rect">
            <a:avLst/>
          </a:prstGeom>
          <a:solidFill>
            <a:schemeClr val="accent1"/>
          </a:solidFill>
          <a:ln w="25400">
            <a:solidFill>
              <a:schemeClr val="tx1"/>
            </a:solidFill>
            <a:miter lim="800000"/>
            <a:headEnd/>
            <a:tailEnd/>
          </a:ln>
          <a:effectLst/>
        </p:spPr>
        <p:txBody>
          <a:bodyPr wrap="none">
            <a:spAutoFit/>
          </a:body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CC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الجسد</a:t>
            </a:r>
            <a:endParaRPr kumimoji="0" lang="en-GB" sz="2800" b="1" u="none" strike="noStrike" kern="1200" cap="none" spc="0" normalizeH="0" baseline="0" noProof="0" dirty="0">
              <a:ln>
                <a:noFill/>
              </a:ln>
              <a:solidFill>
                <a:srgbClr val="CC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82310" name="Text Box 6">
            <a:extLst>
              <a:ext uri="{FF2B5EF4-FFF2-40B4-BE49-F238E27FC236}">
                <a16:creationId xmlns:a16="http://schemas.microsoft.com/office/drawing/2014/main" id="{D7AC6F04-2F57-5647-B56E-B64A50C688EA}"/>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a:extLst>
              <a:ext uri="{FF2B5EF4-FFF2-40B4-BE49-F238E27FC236}">
                <a16:creationId xmlns:a16="http://schemas.microsoft.com/office/drawing/2014/main" id="{BEB76D2B-A953-774F-86AC-C034A0D4A7C9}"/>
              </a:ext>
            </a:extLst>
          </p:cNvPr>
          <p:cNvSpPr>
            <a:spLocks noGrp="1" noChangeArrowheads="1"/>
          </p:cNvSpPr>
          <p:nvPr>
            <p:ph type="subTitle" idx="1"/>
          </p:nvPr>
        </p:nvSpPr>
        <p:spPr>
          <a:xfrm>
            <a:off x="685801" y="533400"/>
            <a:ext cx="6766520" cy="4953000"/>
          </a:xfrm>
        </p:spPr>
        <p:txBody>
          <a:bodyPr/>
          <a:lstStyle/>
          <a:p>
            <a:pPr algn="l" eaLnBrk="1" hangingPunct="1">
              <a:lnSpc>
                <a:spcPct val="110000"/>
              </a:lnSpc>
              <a:defRPr/>
            </a:pPr>
            <a:endParaRPr lang="en-GB" sz="2400" dirty="0">
              <a:solidFill>
                <a:srgbClr val="FFFFFF"/>
              </a:solidFill>
            </a:endParaRPr>
          </a:p>
          <a:p>
            <a:pPr algn="r" eaLnBrk="1" hangingPunct="1">
              <a:lnSpc>
                <a:spcPct val="110000"/>
              </a:lnSpc>
              <a:defRPr/>
            </a:pPr>
            <a:r>
              <a:rPr lang="ar-JO" altLang="zh-CN" sz="2800" dirty="0">
                <a:solidFill>
                  <a:srgbClr val="FFFFFF"/>
                </a:solidFill>
                <a:ea typeface="宋体" charset="0"/>
              </a:rPr>
              <a:t>الشمامسة ليسوا حكّاماً بل إنهم فئة تابعة من الخدام الذين يخدمون تحت إشراف الشيوخ. يساعد الشمامسة الشيوخ، خاصة من خلال تخليصهم من الإنحرافات في شؤون الكنيسة الزمنية 1</a:t>
            </a:r>
            <a:endParaRPr lang="en-GB" altLang="zh-CN" sz="2800" dirty="0">
              <a:solidFill>
                <a:srgbClr val="FFFFFF"/>
              </a:solidFill>
              <a:ea typeface="宋体" charset="0"/>
            </a:endParaRPr>
          </a:p>
          <a:p>
            <a:pPr algn="l" eaLnBrk="1" hangingPunct="1">
              <a:lnSpc>
                <a:spcPct val="110000"/>
              </a:lnSpc>
              <a:defRPr/>
            </a:pPr>
            <a:endParaRPr lang="en-US" altLang="zh-CN" sz="1600" baseline="30000" dirty="0">
              <a:solidFill>
                <a:srgbClr val="FFFFFF"/>
              </a:solidFill>
              <a:ea typeface="宋体" charset="0"/>
            </a:endParaRPr>
          </a:p>
          <a:p>
            <a:pPr algn="l" eaLnBrk="1" hangingPunct="1">
              <a:lnSpc>
                <a:spcPct val="110000"/>
              </a:lnSpc>
              <a:defRPr/>
            </a:pPr>
            <a:r>
              <a:rPr lang="en-US" altLang="zh-CN" sz="1600" baseline="30000" dirty="0">
                <a:solidFill>
                  <a:srgbClr val="FFFFFF"/>
                </a:solidFill>
                <a:ea typeface="宋体" charset="0"/>
              </a:rPr>
              <a:t>1</a:t>
            </a:r>
            <a:r>
              <a:rPr lang="en-US" altLang="zh-CN" sz="1600" dirty="0">
                <a:solidFill>
                  <a:srgbClr val="FFFFFF"/>
                </a:solidFill>
                <a:ea typeface="宋体" charset="0"/>
              </a:rPr>
              <a:t>http://www.swrb.com/newslett/actualNLs/bcg_ch02.htm.</a:t>
            </a:r>
            <a:endParaRPr lang="en-GB" sz="1600" dirty="0">
              <a:solidFill>
                <a:srgbClr val="FFFFFF"/>
              </a:solidFill>
              <a:ea typeface="宋体" charset="0"/>
            </a:endParaRPr>
          </a:p>
        </p:txBody>
      </p:sp>
      <p:sp>
        <p:nvSpPr>
          <p:cNvPr id="484355" name="Rectangle 3">
            <a:extLst>
              <a:ext uri="{FF2B5EF4-FFF2-40B4-BE49-F238E27FC236}">
                <a16:creationId xmlns:a16="http://schemas.microsoft.com/office/drawing/2014/main" id="{46F7D079-656A-4144-B4C3-E9E8C124B340}"/>
              </a:ext>
            </a:extLst>
          </p:cNvPr>
          <p:cNvSpPr>
            <a:spLocks noChangeArrowheads="1"/>
          </p:cNvSpPr>
          <p:nvPr/>
        </p:nvSpPr>
        <p:spPr bwMode="auto">
          <a:xfrm rot="16200000">
            <a:off x="-1151473" y="1180377"/>
            <a:ext cx="2890328"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b="1" u="none" strike="noStrike" kern="1200" cap="none" spc="0" normalizeH="0" baseline="0" noProof="0" dirty="0">
              <a:ln>
                <a:noFill/>
              </a:ln>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484356" name="Rectangle 4">
            <a:extLst>
              <a:ext uri="{FF2B5EF4-FFF2-40B4-BE49-F238E27FC236}">
                <a16:creationId xmlns:a16="http://schemas.microsoft.com/office/drawing/2014/main" id="{D7D08B8B-1B0E-AE4F-9093-798EFD4CCD11}"/>
              </a:ext>
            </a:extLst>
          </p:cNvPr>
          <p:cNvSpPr>
            <a:spLocks noGrp="1" noChangeArrowheads="1"/>
          </p:cNvSpPr>
          <p:nvPr>
            <p:ph type="ctrTitle"/>
          </p:nvPr>
        </p:nvSpPr>
        <p:spPr>
          <a:xfrm>
            <a:off x="611188" y="0"/>
            <a:ext cx="7416800" cy="692150"/>
          </a:xfrm>
        </p:spPr>
        <p:txBody>
          <a:bodyPr/>
          <a:lstStyle/>
          <a:p>
            <a:pPr algn="ctr" eaLnBrk="1" hangingPunct="1"/>
            <a:r>
              <a:rPr lang="ar-JO" altLang="en-US" dirty="0">
                <a:effectLst>
                  <a:outerShdw blurRad="38100" dist="38100" dir="2700000" algn="tl">
                    <a:srgbClr val="000000"/>
                  </a:outerShdw>
                </a:effectLst>
              </a:rPr>
              <a:t>انتباه</a:t>
            </a:r>
            <a:endParaRPr lang="en-GB" altLang="en-US" dirty="0">
              <a:effectLst>
                <a:outerShdw blurRad="38100" dist="38100" dir="2700000" algn="tl">
                  <a:srgbClr val="000000"/>
                </a:outerShdw>
              </a:effectLst>
            </a:endParaRPr>
          </a:p>
        </p:txBody>
      </p:sp>
      <p:sp>
        <p:nvSpPr>
          <p:cNvPr id="484357" name="Rectangle 5">
            <a:extLst>
              <a:ext uri="{FF2B5EF4-FFF2-40B4-BE49-F238E27FC236}">
                <a16:creationId xmlns:a16="http://schemas.microsoft.com/office/drawing/2014/main" id="{82B8E2E5-4167-6D46-89EF-48BFA6A99268}"/>
              </a:ext>
            </a:extLst>
          </p:cNvPr>
          <p:cNvSpPr>
            <a:spLocks noChangeArrowheads="1"/>
          </p:cNvSpPr>
          <p:nvPr/>
        </p:nvSpPr>
        <p:spPr bwMode="auto">
          <a:xfrm rot="16200000">
            <a:off x="-231056" y="3150284"/>
            <a:ext cx="1049487" cy="529569"/>
          </a:xfrm>
          <a:prstGeom prst="rect">
            <a:avLst/>
          </a:prstGeom>
          <a:solidFill>
            <a:schemeClr val="accent1"/>
          </a:solidFill>
          <a:ln w="25400">
            <a:solidFill>
              <a:schemeClr val="tx1"/>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2F1311"/>
                </a:solidFill>
                <a:effectLst>
                  <a:outerShdw blurRad="38100" dist="38100" dir="2700000" algn="tl">
                    <a:srgbClr val="000000"/>
                  </a:outerShdw>
                </a:effectLst>
                <a:uLnTx/>
                <a:uFillTx/>
                <a:ea typeface="ＭＳ Ｐゴシック" panose="020B0600070205080204" pitchFamily="34" charset="-128"/>
                <a:cs typeface="Arial" panose="020B0604020202020204" pitchFamily="34" charset="0"/>
              </a:rPr>
              <a:t>الجسد</a:t>
            </a:r>
            <a:endParaRPr kumimoji="0" lang="en-GB" altLang="en-US" sz="2800" b="1" u="none" strike="noStrike" kern="1200" cap="none" spc="0" normalizeH="0" baseline="0" noProof="0" dirty="0">
              <a:ln>
                <a:noFill/>
              </a:ln>
              <a:solidFill>
                <a:srgbClr val="2F1311"/>
              </a:solidFill>
              <a:effectLst>
                <a:outerShdw blurRad="38100" dist="38100" dir="2700000" algn="tl">
                  <a:srgbClr val="000000"/>
                </a:outerShdw>
              </a:effectLst>
              <a:uLnTx/>
              <a:uFillTx/>
              <a:ea typeface="ＭＳ Ｐゴシック" panose="020B0600070205080204" pitchFamily="34" charset="-128"/>
              <a:cs typeface="Arial" panose="020B0604020202020204" pitchFamily="34" charset="0"/>
            </a:endParaRPr>
          </a:p>
        </p:txBody>
      </p:sp>
      <p:sp>
        <p:nvSpPr>
          <p:cNvPr id="484358" name="Text Box 6">
            <a:extLst>
              <a:ext uri="{FF2B5EF4-FFF2-40B4-BE49-F238E27FC236}">
                <a16:creationId xmlns:a16="http://schemas.microsoft.com/office/drawing/2014/main" id="{A5B79C5E-D56C-3C4F-9266-E7FEF118F2ED}"/>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a:extLst>
              <a:ext uri="{FF2B5EF4-FFF2-40B4-BE49-F238E27FC236}">
                <a16:creationId xmlns:a16="http://schemas.microsoft.com/office/drawing/2014/main" id="{8AE7BAFE-B2B8-F94B-9947-27AB1BE9E861}"/>
              </a:ext>
            </a:extLst>
          </p:cNvPr>
          <p:cNvSpPr>
            <a:spLocks noGrp="1" noChangeArrowheads="1"/>
          </p:cNvSpPr>
          <p:nvPr>
            <p:ph type="subTitle" idx="1"/>
          </p:nvPr>
        </p:nvSpPr>
        <p:spPr>
          <a:xfrm>
            <a:off x="685801" y="457200"/>
            <a:ext cx="6910536" cy="5105400"/>
          </a:xfrm>
        </p:spPr>
        <p:txBody>
          <a:bodyPr/>
          <a:lstStyle/>
          <a:p>
            <a:pPr algn="l" eaLnBrk="1" hangingPunct="1">
              <a:lnSpc>
                <a:spcPct val="110000"/>
              </a:lnSpc>
              <a:defRPr/>
            </a:pPr>
            <a:endParaRPr lang="en-GB" sz="2400" dirty="0">
              <a:solidFill>
                <a:srgbClr val="FFFFFF"/>
              </a:solidFill>
            </a:endParaRPr>
          </a:p>
          <a:p>
            <a:pPr algn="r" eaLnBrk="1" hangingPunct="1">
              <a:lnSpc>
                <a:spcPct val="120000"/>
              </a:lnSpc>
              <a:defRPr/>
            </a:pPr>
            <a:r>
              <a:rPr lang="ar-JO" altLang="zh-CN" sz="2800" dirty="0">
                <a:solidFill>
                  <a:srgbClr val="FFFFFF"/>
                </a:solidFill>
                <a:effectLst>
                  <a:outerShdw blurRad="38100" dist="38100" dir="2700000" algn="tl">
                    <a:srgbClr val="000000"/>
                  </a:outerShdw>
                </a:effectLst>
                <a:ea typeface="宋体" charset="0"/>
              </a:rPr>
              <a:t>من الجدير بالملاحظة أنه لا يوجد في أي مكان في العهد الجديد للشمامسة سلطة حاكمة على الكنيسة كما يفعل الشيوخ، ولا يُطلب من الشمامسة أبداً أن يكونوا قادرين على تعليم الكتاب المقدس أو التعليم الصحيح1.</a:t>
            </a:r>
            <a:endParaRPr lang="en-GB" altLang="zh-CN" sz="2400" dirty="0">
              <a:solidFill>
                <a:srgbClr val="FFFFFF"/>
              </a:solidFill>
              <a:ea typeface="宋体" charset="0"/>
            </a:endParaRPr>
          </a:p>
          <a:p>
            <a:pPr algn="r" eaLnBrk="1" hangingPunct="1">
              <a:lnSpc>
                <a:spcPct val="110000"/>
              </a:lnSpc>
              <a:defRPr/>
            </a:pPr>
            <a:r>
              <a:rPr lang="ar-JO" sz="1600" dirty="0">
                <a:solidFill>
                  <a:srgbClr val="FFFFFF"/>
                </a:solidFill>
                <a:ea typeface="宋体" charset="0"/>
              </a:rPr>
              <a:t>1 واين جرودم، اللاهوت النظامي: مقدمة إلى العقيدة الكتابية، 920</a:t>
            </a:r>
            <a:endParaRPr lang="en-GB" sz="1600" dirty="0">
              <a:solidFill>
                <a:srgbClr val="FFFFFF"/>
              </a:solidFill>
              <a:ea typeface="宋体" charset="0"/>
            </a:endParaRPr>
          </a:p>
        </p:txBody>
      </p:sp>
      <p:sp>
        <p:nvSpPr>
          <p:cNvPr id="486403" name="Rectangle 3">
            <a:extLst>
              <a:ext uri="{FF2B5EF4-FFF2-40B4-BE49-F238E27FC236}">
                <a16:creationId xmlns:a16="http://schemas.microsoft.com/office/drawing/2014/main" id="{66BF5CD3-3140-6240-A26B-E749C63A6A01}"/>
              </a:ext>
            </a:extLst>
          </p:cNvPr>
          <p:cNvSpPr>
            <a:spLocks noChangeArrowheads="1"/>
          </p:cNvSpPr>
          <p:nvPr/>
        </p:nvSpPr>
        <p:spPr bwMode="auto">
          <a:xfrm rot="16200000">
            <a:off x="-1151473" y="1180377"/>
            <a:ext cx="2890328"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b="1" u="none" strike="noStrike" kern="1200" cap="none" spc="0" normalizeH="0" baseline="0" noProof="0" dirty="0">
              <a:ln>
                <a:noFill/>
              </a:ln>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486404" name="Rectangle 4">
            <a:extLst>
              <a:ext uri="{FF2B5EF4-FFF2-40B4-BE49-F238E27FC236}">
                <a16:creationId xmlns:a16="http://schemas.microsoft.com/office/drawing/2014/main" id="{DCEAF64D-DF34-5045-A0D4-D484DEAA5025}"/>
              </a:ext>
            </a:extLst>
          </p:cNvPr>
          <p:cNvSpPr>
            <a:spLocks noGrp="1" noChangeArrowheads="1"/>
          </p:cNvSpPr>
          <p:nvPr>
            <p:ph type="ctrTitle"/>
          </p:nvPr>
        </p:nvSpPr>
        <p:spPr>
          <a:xfrm>
            <a:off x="611188" y="0"/>
            <a:ext cx="7416800" cy="692150"/>
          </a:xfrm>
        </p:spPr>
        <p:txBody>
          <a:bodyPr/>
          <a:lstStyle/>
          <a:p>
            <a:pPr algn="ctr" eaLnBrk="1" hangingPunct="1"/>
            <a:r>
              <a:rPr lang="ar-JO" altLang="en-US" dirty="0">
                <a:effectLst>
                  <a:outerShdw blurRad="38100" dist="38100" dir="2700000" algn="tl">
                    <a:srgbClr val="000000"/>
                  </a:outerShdw>
                </a:effectLst>
              </a:rPr>
              <a:t>انتباه</a:t>
            </a:r>
            <a:endParaRPr lang="en-GB" altLang="en-US" dirty="0">
              <a:effectLst>
                <a:outerShdw blurRad="38100" dist="38100" dir="2700000" algn="tl">
                  <a:srgbClr val="000000"/>
                </a:outerShdw>
              </a:effectLst>
            </a:endParaRPr>
          </a:p>
        </p:txBody>
      </p:sp>
      <p:sp>
        <p:nvSpPr>
          <p:cNvPr id="486405" name="Rectangle 5">
            <a:extLst>
              <a:ext uri="{FF2B5EF4-FFF2-40B4-BE49-F238E27FC236}">
                <a16:creationId xmlns:a16="http://schemas.microsoft.com/office/drawing/2014/main" id="{1AD2F2CD-B341-E047-AA1C-EA9F0B496437}"/>
              </a:ext>
            </a:extLst>
          </p:cNvPr>
          <p:cNvSpPr>
            <a:spLocks noChangeArrowheads="1"/>
          </p:cNvSpPr>
          <p:nvPr/>
        </p:nvSpPr>
        <p:spPr bwMode="auto">
          <a:xfrm rot="16200000">
            <a:off x="-231056" y="3150284"/>
            <a:ext cx="1049487" cy="529569"/>
          </a:xfrm>
          <a:prstGeom prst="rect">
            <a:avLst/>
          </a:prstGeom>
          <a:solidFill>
            <a:schemeClr val="accent1"/>
          </a:solidFill>
          <a:ln w="25400">
            <a:solidFill>
              <a:schemeClr val="tx1"/>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2F1311"/>
                </a:solidFill>
                <a:effectLst>
                  <a:outerShdw blurRad="38100" dist="38100" dir="2700000" algn="tl">
                    <a:srgbClr val="000000"/>
                  </a:outerShdw>
                </a:effectLst>
                <a:uLnTx/>
                <a:uFillTx/>
                <a:ea typeface="ＭＳ Ｐゴシック" panose="020B0600070205080204" pitchFamily="34" charset="-128"/>
                <a:cs typeface="Arial" panose="020B0604020202020204" pitchFamily="34" charset="0"/>
              </a:rPr>
              <a:t>الجسد</a:t>
            </a:r>
            <a:endParaRPr kumimoji="0" lang="en-GB" altLang="en-US" sz="2800" b="1" u="none" strike="noStrike" kern="1200" cap="none" spc="0" normalizeH="0" baseline="0" noProof="0" dirty="0">
              <a:ln>
                <a:noFill/>
              </a:ln>
              <a:solidFill>
                <a:srgbClr val="2F1311"/>
              </a:solidFill>
              <a:effectLst>
                <a:outerShdw blurRad="38100" dist="38100" dir="2700000" algn="tl">
                  <a:srgbClr val="000000"/>
                </a:outerShdw>
              </a:effectLst>
              <a:uLnTx/>
              <a:uFillTx/>
              <a:ea typeface="ＭＳ Ｐゴシック" panose="020B0600070205080204" pitchFamily="34" charset="-128"/>
              <a:cs typeface="Arial" panose="020B0604020202020204" pitchFamily="34" charset="0"/>
            </a:endParaRPr>
          </a:p>
        </p:txBody>
      </p:sp>
      <p:sp>
        <p:nvSpPr>
          <p:cNvPr id="486406" name="Text Box 6">
            <a:extLst>
              <a:ext uri="{FF2B5EF4-FFF2-40B4-BE49-F238E27FC236}">
                <a16:creationId xmlns:a16="http://schemas.microsoft.com/office/drawing/2014/main" id="{15488F0E-1647-DA44-8FBA-263C912B4A6B}"/>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67618" name="Rectangle 2">
            <a:extLst>
              <a:ext uri="{FF2B5EF4-FFF2-40B4-BE49-F238E27FC236}">
                <a16:creationId xmlns:a16="http://schemas.microsoft.com/office/drawing/2014/main" id="{40C070EE-1E17-8F4F-8540-5504CC82FD0A}"/>
              </a:ext>
            </a:extLst>
          </p:cNvPr>
          <p:cNvSpPr>
            <a:spLocks noChangeArrowheads="1"/>
          </p:cNvSpPr>
          <p:nvPr/>
        </p:nvSpPr>
        <p:spPr bwMode="auto">
          <a:xfrm>
            <a:off x="2268538" y="5876925"/>
            <a:ext cx="5400675" cy="792163"/>
          </a:xfrm>
          <a:prstGeom prst="rect">
            <a:avLst/>
          </a:prstGeom>
          <a:solidFill>
            <a:srgbClr val="CC99FF"/>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367619" name="Rectangle 3">
            <a:extLst>
              <a:ext uri="{FF2B5EF4-FFF2-40B4-BE49-F238E27FC236}">
                <a16:creationId xmlns:a16="http://schemas.microsoft.com/office/drawing/2014/main" id="{2011E821-EC3A-BD49-8DA7-656B9BE50ED4}"/>
              </a:ext>
            </a:extLst>
          </p:cNvPr>
          <p:cNvSpPr>
            <a:spLocks noChangeArrowheads="1"/>
          </p:cNvSpPr>
          <p:nvPr/>
        </p:nvSpPr>
        <p:spPr bwMode="auto">
          <a:xfrm>
            <a:off x="2339975" y="3860800"/>
            <a:ext cx="5400675" cy="792163"/>
          </a:xfrm>
          <a:prstGeom prst="rect">
            <a:avLst/>
          </a:prstGeom>
          <a:solidFill>
            <a:srgbClr val="FFFF99"/>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367620" name="Rectangle 4">
            <a:extLst>
              <a:ext uri="{FF2B5EF4-FFF2-40B4-BE49-F238E27FC236}">
                <a16:creationId xmlns:a16="http://schemas.microsoft.com/office/drawing/2014/main" id="{B04A0976-23A8-7B4D-BAE8-5EDAC11527E6}"/>
              </a:ext>
            </a:extLst>
          </p:cNvPr>
          <p:cNvSpPr>
            <a:spLocks noChangeArrowheads="1"/>
          </p:cNvSpPr>
          <p:nvPr/>
        </p:nvSpPr>
        <p:spPr bwMode="auto">
          <a:xfrm>
            <a:off x="1403350" y="1989138"/>
            <a:ext cx="7200900" cy="792162"/>
          </a:xfrm>
          <a:prstGeom prst="rect">
            <a:avLst/>
          </a:prstGeom>
          <a:solidFill>
            <a:srgbClr val="FFCC99"/>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8453" name="Rectangle 5">
            <a:extLst>
              <a:ext uri="{FF2B5EF4-FFF2-40B4-BE49-F238E27FC236}">
                <a16:creationId xmlns:a16="http://schemas.microsoft.com/office/drawing/2014/main" id="{DCCA6CE4-89B1-5741-B12A-0AECCBAA9AA2}"/>
              </a:ext>
            </a:extLst>
          </p:cNvPr>
          <p:cNvSpPr>
            <a:spLocks noGrp="1" noChangeArrowheads="1"/>
          </p:cNvSpPr>
          <p:nvPr>
            <p:ph type="subTitle" idx="1"/>
          </p:nvPr>
        </p:nvSpPr>
        <p:spPr>
          <a:xfrm>
            <a:off x="827088" y="0"/>
            <a:ext cx="8316912" cy="6858000"/>
          </a:xfrm>
        </p:spPr>
        <p:txBody>
          <a:bodyPr/>
          <a:lstStyle/>
          <a:p>
            <a:pPr algn="l" eaLnBrk="1" hangingPunct="1">
              <a:lnSpc>
                <a:spcPct val="110000"/>
              </a:lnSpc>
              <a:tabLst>
                <a:tab pos="5656263" algn="l"/>
              </a:tabLst>
              <a:defRPr/>
            </a:pPr>
            <a:endParaRPr lang="en-GB" sz="3600" dirty="0"/>
          </a:p>
          <a:p>
            <a:pPr eaLnBrk="1" hangingPunct="1">
              <a:tabLst>
                <a:tab pos="5656263" algn="l"/>
              </a:tabLst>
              <a:defRPr/>
            </a:pPr>
            <a:endParaRPr lang="en-US" altLang="zh-CN" sz="3600" dirty="0">
              <a:effectLst>
                <a:outerShdw blurRad="38100" dist="38100" dir="2700000" algn="tl">
                  <a:srgbClr val="DDDDDD"/>
                </a:outerShdw>
              </a:effectLst>
              <a:ea typeface="宋体" charset="0"/>
            </a:endParaRPr>
          </a:p>
          <a:p>
            <a:pPr eaLnBrk="1" hangingPunct="1">
              <a:tabLst>
                <a:tab pos="5656263" algn="l"/>
              </a:tabLst>
              <a:defRPr/>
            </a:pPr>
            <a:endParaRPr lang="en-US" altLang="zh-CN" sz="3600" dirty="0">
              <a:effectLst>
                <a:outerShdw blurRad="38100" dist="38100" dir="2700000" algn="tl">
                  <a:srgbClr val="DDDDDD"/>
                </a:outerShdw>
              </a:effectLst>
              <a:ea typeface="宋体" charset="0"/>
            </a:endParaRPr>
          </a:p>
          <a:p>
            <a:pPr eaLnBrk="1" hangingPunct="1">
              <a:tabLst>
                <a:tab pos="5656263" algn="l"/>
              </a:tabLst>
              <a:defRPr/>
            </a:pPr>
            <a:r>
              <a:rPr lang="ar-JO" altLang="zh-CN" sz="3600" dirty="0">
                <a:effectLst>
                  <a:outerShdw blurRad="38100" dist="38100" dir="2700000" algn="tl">
                    <a:srgbClr val="DDDDDD"/>
                  </a:outerShdw>
                </a:effectLst>
                <a:ea typeface="宋体" charset="0"/>
              </a:rPr>
              <a:t>الشيوخ (حكم / صنع قرارات)</a:t>
            </a:r>
            <a:endParaRPr lang="en-US" altLang="zh-CN" sz="3600" u="sng" dirty="0">
              <a:effectLst>
                <a:outerShdw blurRad="38100" dist="38100" dir="2700000" algn="tl">
                  <a:srgbClr val="DDDDDD"/>
                </a:outerShdw>
              </a:effectLst>
              <a:ea typeface="宋体" charset="0"/>
            </a:endParaRPr>
          </a:p>
          <a:p>
            <a:pPr eaLnBrk="1" hangingPunct="1">
              <a:tabLst>
                <a:tab pos="5656263" algn="l"/>
              </a:tabLst>
              <a:defRPr/>
            </a:pPr>
            <a:endParaRPr lang="en-US" altLang="zh-CN" sz="3600" dirty="0">
              <a:ea typeface="宋体" charset="0"/>
            </a:endParaRPr>
          </a:p>
          <a:p>
            <a:pPr eaLnBrk="1" hangingPunct="1">
              <a:tabLst>
                <a:tab pos="5656263" algn="l"/>
              </a:tabLst>
              <a:defRPr/>
            </a:pPr>
            <a:endParaRPr lang="en-US" altLang="zh-CN" sz="3600" dirty="0">
              <a:ea typeface="宋体" charset="0"/>
            </a:endParaRPr>
          </a:p>
          <a:p>
            <a:pPr eaLnBrk="1" hangingPunct="1">
              <a:tabLst>
                <a:tab pos="5656263" algn="l"/>
              </a:tabLst>
              <a:defRPr/>
            </a:pPr>
            <a:r>
              <a:rPr lang="ar-JO" altLang="zh-CN" sz="3600" dirty="0">
                <a:effectLst>
                  <a:outerShdw blurRad="38100" dist="38100" dir="2700000" algn="tl">
                    <a:srgbClr val="DDDDDD"/>
                  </a:outerShdw>
                </a:effectLst>
                <a:ea typeface="宋体" charset="0"/>
              </a:rPr>
              <a:t>الشمامسة (خدمة)</a:t>
            </a:r>
            <a:endParaRPr lang="en-US" altLang="zh-CN" sz="3600" u="sng" dirty="0">
              <a:effectLst>
                <a:outerShdw blurRad="38100" dist="38100" dir="2700000" algn="tl">
                  <a:srgbClr val="DDDDDD"/>
                </a:outerShdw>
              </a:effectLst>
              <a:ea typeface="宋体" charset="0"/>
            </a:endParaRPr>
          </a:p>
          <a:p>
            <a:pPr eaLnBrk="1" hangingPunct="1">
              <a:tabLst>
                <a:tab pos="5656263" algn="l"/>
              </a:tabLst>
              <a:defRPr/>
            </a:pPr>
            <a:endParaRPr lang="en-US" altLang="zh-CN" sz="3600" dirty="0">
              <a:effectLst>
                <a:outerShdw blurRad="38100" dist="38100" dir="2700000" algn="tl">
                  <a:srgbClr val="DDDDDD"/>
                </a:outerShdw>
              </a:effectLst>
              <a:ea typeface="宋体" charset="0"/>
            </a:endParaRPr>
          </a:p>
          <a:p>
            <a:pPr eaLnBrk="1" hangingPunct="1">
              <a:tabLst>
                <a:tab pos="5656263" algn="l"/>
              </a:tabLst>
              <a:defRPr/>
            </a:pPr>
            <a:endParaRPr lang="en-US" altLang="zh-CN" sz="3600" dirty="0">
              <a:ea typeface="宋体" charset="0"/>
            </a:endParaRPr>
          </a:p>
          <a:p>
            <a:pPr eaLnBrk="1" hangingPunct="1">
              <a:tabLst>
                <a:tab pos="5656263" algn="l"/>
              </a:tabLst>
              <a:defRPr/>
            </a:pPr>
            <a:r>
              <a:rPr lang="ar-JO" altLang="zh-CN" sz="3600" dirty="0">
                <a:effectLst>
                  <a:outerShdw blurRad="38100" dist="38100" dir="2700000" algn="tl">
                    <a:srgbClr val="DDDDDD"/>
                  </a:outerShdw>
                </a:effectLst>
                <a:ea typeface="宋体" charset="0"/>
              </a:rPr>
              <a:t>الشعب (تعيين)</a:t>
            </a:r>
            <a:endParaRPr lang="en-GB" sz="3600" dirty="0">
              <a:effectLst>
                <a:outerShdw blurRad="38100" dist="38100" dir="2700000" algn="tl">
                  <a:srgbClr val="DDDDDD"/>
                </a:outerShdw>
              </a:effectLst>
              <a:ea typeface="宋体" charset="0"/>
            </a:endParaRPr>
          </a:p>
        </p:txBody>
      </p:sp>
      <p:sp>
        <p:nvSpPr>
          <p:cNvPr id="488454" name="Rectangle 6">
            <a:extLst>
              <a:ext uri="{FF2B5EF4-FFF2-40B4-BE49-F238E27FC236}">
                <a16:creationId xmlns:a16="http://schemas.microsoft.com/office/drawing/2014/main" id="{698F7DC2-041C-9B44-9B5F-5536C34C35A3}"/>
              </a:ext>
            </a:extLst>
          </p:cNvPr>
          <p:cNvSpPr>
            <a:spLocks noChangeArrowheads="1"/>
          </p:cNvSpPr>
          <p:nvPr/>
        </p:nvSpPr>
        <p:spPr bwMode="auto">
          <a:xfrm rot="16200000">
            <a:off x="-1150680" y="1179583"/>
            <a:ext cx="2888740"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b="1"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488455" name="Rectangle 7">
            <a:extLst>
              <a:ext uri="{FF2B5EF4-FFF2-40B4-BE49-F238E27FC236}">
                <a16:creationId xmlns:a16="http://schemas.microsoft.com/office/drawing/2014/main" id="{CDFDB56A-9BF1-D545-B97C-D67B7C027745}"/>
              </a:ext>
            </a:extLst>
          </p:cNvPr>
          <p:cNvSpPr>
            <a:spLocks noGrp="1" noChangeArrowheads="1"/>
          </p:cNvSpPr>
          <p:nvPr>
            <p:ph type="ctrTitle"/>
          </p:nvPr>
        </p:nvSpPr>
        <p:spPr>
          <a:xfrm>
            <a:off x="611188" y="0"/>
            <a:ext cx="8075612" cy="1341438"/>
          </a:xfrm>
        </p:spPr>
        <p:txBody>
          <a:bodyPr/>
          <a:lstStyle/>
          <a:p>
            <a:pPr eaLnBrk="1" hangingPunct="1"/>
            <a:r>
              <a:rPr lang="ar-JO" altLang="zh-CN" sz="4000" dirty="0">
                <a:effectLst>
                  <a:outerShdw blurRad="38100" dist="38100" dir="2700000" algn="tl">
                    <a:srgbClr val="C0C0C0"/>
                  </a:outerShdw>
                </a:effectLst>
                <a:ea typeface="宋体" panose="02010600030101010101" pitchFamily="2" charset="-122"/>
              </a:rPr>
              <a:t>شكل مقترح لإدارة الكنيسة</a:t>
            </a:r>
            <a:endParaRPr lang="en-US" altLang="zh-CN" sz="4000" dirty="0">
              <a:effectLst>
                <a:outerShdw blurRad="38100" dist="38100" dir="2700000" algn="tl">
                  <a:srgbClr val="C0C0C0"/>
                </a:outerShdw>
              </a:effectLst>
              <a:ea typeface="宋体" panose="02010600030101010101" pitchFamily="2" charset="-122"/>
            </a:endParaRPr>
          </a:p>
        </p:txBody>
      </p:sp>
      <p:sp>
        <p:nvSpPr>
          <p:cNvPr id="488456" name="Rectangle 8">
            <a:extLst>
              <a:ext uri="{FF2B5EF4-FFF2-40B4-BE49-F238E27FC236}">
                <a16:creationId xmlns:a16="http://schemas.microsoft.com/office/drawing/2014/main" id="{D8F7A165-10E8-7243-93F6-64D0D3698DB4}"/>
              </a:ext>
            </a:extLst>
          </p:cNvPr>
          <p:cNvSpPr>
            <a:spLocks noChangeArrowheads="1"/>
          </p:cNvSpPr>
          <p:nvPr/>
        </p:nvSpPr>
        <p:spPr bwMode="auto">
          <a:xfrm rot="16200000">
            <a:off x="-231056" y="3148696"/>
            <a:ext cx="1049487" cy="529569"/>
          </a:xfrm>
          <a:prstGeom prst="rect">
            <a:avLst/>
          </a:prstGeom>
          <a:solidFill>
            <a:schemeClr val="accent1"/>
          </a:solidFill>
          <a:ln w="25400">
            <a:solidFill>
              <a:schemeClr val="tx1"/>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الجسد</a:t>
            </a:r>
            <a:endParaRPr kumimoji="0" lang="en-GB" altLang="en-US" sz="28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endParaRPr>
          </a:p>
        </p:txBody>
      </p:sp>
      <p:sp>
        <p:nvSpPr>
          <p:cNvPr id="367625" name="Line 9">
            <a:extLst>
              <a:ext uri="{FF2B5EF4-FFF2-40B4-BE49-F238E27FC236}">
                <a16:creationId xmlns:a16="http://schemas.microsoft.com/office/drawing/2014/main" id="{02B26924-26E3-7443-ADC5-6D458F945103}"/>
              </a:ext>
            </a:extLst>
          </p:cNvPr>
          <p:cNvSpPr>
            <a:spLocks noChangeShapeType="1"/>
          </p:cNvSpPr>
          <p:nvPr/>
        </p:nvSpPr>
        <p:spPr bwMode="auto">
          <a:xfrm>
            <a:off x="4932363" y="2781300"/>
            <a:ext cx="0" cy="10795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67626" name="Line 10">
            <a:extLst>
              <a:ext uri="{FF2B5EF4-FFF2-40B4-BE49-F238E27FC236}">
                <a16:creationId xmlns:a16="http://schemas.microsoft.com/office/drawing/2014/main" id="{B40DC188-B78F-A44B-BF99-8334EEC5B82B}"/>
              </a:ext>
            </a:extLst>
          </p:cNvPr>
          <p:cNvSpPr>
            <a:spLocks noChangeShapeType="1"/>
          </p:cNvSpPr>
          <p:nvPr/>
        </p:nvSpPr>
        <p:spPr bwMode="auto">
          <a:xfrm>
            <a:off x="4932363" y="4652963"/>
            <a:ext cx="0" cy="12239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88459" name="Text Box 11">
            <a:extLst>
              <a:ext uri="{FF2B5EF4-FFF2-40B4-BE49-F238E27FC236}">
                <a16:creationId xmlns:a16="http://schemas.microsoft.com/office/drawing/2014/main" id="{17B8D555-747C-8648-88A5-64558004F746}"/>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369666" name="Rectangle 2">
            <a:extLst>
              <a:ext uri="{FF2B5EF4-FFF2-40B4-BE49-F238E27FC236}">
                <a16:creationId xmlns:a16="http://schemas.microsoft.com/office/drawing/2014/main" id="{4A8FBE9B-E642-9649-9FBF-FC26D583C6DF}"/>
              </a:ext>
            </a:extLst>
          </p:cNvPr>
          <p:cNvSpPr>
            <a:spLocks noChangeArrowheads="1"/>
          </p:cNvSpPr>
          <p:nvPr/>
        </p:nvSpPr>
        <p:spPr bwMode="auto">
          <a:xfrm>
            <a:off x="1187450" y="5589588"/>
            <a:ext cx="6769100" cy="719137"/>
          </a:xfrm>
          <a:prstGeom prst="rect">
            <a:avLst/>
          </a:prstGeom>
          <a:solidFill>
            <a:srgbClr val="FFFF99"/>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369667" name="Oval 3">
            <a:extLst>
              <a:ext uri="{FF2B5EF4-FFF2-40B4-BE49-F238E27FC236}">
                <a16:creationId xmlns:a16="http://schemas.microsoft.com/office/drawing/2014/main" id="{DA420022-8282-8C4A-9F7C-99A0DD36793A}"/>
              </a:ext>
            </a:extLst>
          </p:cNvPr>
          <p:cNvSpPr>
            <a:spLocks noChangeArrowheads="1"/>
          </p:cNvSpPr>
          <p:nvPr/>
        </p:nvSpPr>
        <p:spPr bwMode="auto">
          <a:xfrm>
            <a:off x="2411413" y="1268413"/>
            <a:ext cx="4175125" cy="792162"/>
          </a:xfrm>
          <a:prstGeom prst="ellipse">
            <a:avLst/>
          </a:prstGeom>
          <a:solidFill>
            <a:srgbClr val="FFCC00"/>
          </a:solidFill>
          <a:ln w="38100">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90500" name="Rectangle 4">
            <a:extLst>
              <a:ext uri="{FF2B5EF4-FFF2-40B4-BE49-F238E27FC236}">
                <a16:creationId xmlns:a16="http://schemas.microsoft.com/office/drawing/2014/main" id="{FBE2E503-24D2-6C4C-AAED-98E6D9F02CA4}"/>
              </a:ext>
            </a:extLst>
          </p:cNvPr>
          <p:cNvSpPr>
            <a:spLocks noGrp="1" noChangeArrowheads="1"/>
          </p:cNvSpPr>
          <p:nvPr>
            <p:ph type="ctrTitle"/>
          </p:nvPr>
        </p:nvSpPr>
        <p:spPr>
          <a:xfrm>
            <a:off x="611188" y="0"/>
            <a:ext cx="8532812" cy="1196975"/>
          </a:xfrm>
        </p:spPr>
        <p:txBody>
          <a:bodyPr/>
          <a:lstStyle/>
          <a:p>
            <a:pPr eaLnBrk="1" hangingPunct="1">
              <a:lnSpc>
                <a:spcPct val="90000"/>
              </a:lnSpc>
            </a:pPr>
            <a:r>
              <a:rPr lang="ar-JO" altLang="zh-CN" dirty="0">
                <a:effectLst>
                  <a:outerShdw blurRad="38100" dist="38100" dir="2700000" algn="tl">
                    <a:srgbClr val="FFFFFF"/>
                  </a:outerShdw>
                </a:effectLst>
                <a:ea typeface="宋体" panose="02010600030101010101" pitchFamily="2" charset="-122"/>
              </a:rPr>
              <a:t>ديناميكيات الشيخ / الجماعة</a:t>
            </a:r>
            <a:endParaRPr lang="en-US" altLang="zh-CN" dirty="0">
              <a:effectLst>
                <a:outerShdw blurRad="38100" dist="38100" dir="2700000" algn="tl">
                  <a:srgbClr val="FFFFFF"/>
                </a:outerShdw>
              </a:effectLst>
              <a:ea typeface="宋体" panose="02010600030101010101" pitchFamily="2" charset="-122"/>
            </a:endParaRPr>
          </a:p>
        </p:txBody>
      </p:sp>
      <p:sp>
        <p:nvSpPr>
          <p:cNvPr id="490501" name="Rectangle 5">
            <a:extLst>
              <a:ext uri="{FF2B5EF4-FFF2-40B4-BE49-F238E27FC236}">
                <a16:creationId xmlns:a16="http://schemas.microsoft.com/office/drawing/2014/main" id="{2843643C-915D-5E42-9815-BE7E89574E3B}"/>
              </a:ext>
            </a:extLst>
          </p:cNvPr>
          <p:cNvSpPr>
            <a:spLocks noGrp="1" noChangeArrowheads="1"/>
          </p:cNvSpPr>
          <p:nvPr>
            <p:ph type="subTitle" idx="1"/>
          </p:nvPr>
        </p:nvSpPr>
        <p:spPr>
          <a:xfrm>
            <a:off x="0" y="1268413"/>
            <a:ext cx="9144000" cy="5589587"/>
          </a:xfrm>
        </p:spPr>
        <p:txBody>
          <a:bodyPr/>
          <a:lstStyle/>
          <a:p>
            <a:pPr eaLnBrk="1" hangingPunct="1">
              <a:defRPr/>
            </a:pPr>
            <a:r>
              <a:rPr lang="ar-JO" altLang="zh-CN" sz="4000" dirty="0">
                <a:effectLst>
                  <a:outerShdw blurRad="38100" dist="38100" dir="2700000" algn="tl">
                    <a:srgbClr val="FFFFFF"/>
                  </a:outerShdw>
                </a:effectLst>
                <a:ea typeface="宋体" charset="0"/>
              </a:rPr>
              <a:t>الشيوخ</a:t>
            </a:r>
            <a:endParaRPr lang="en-US" altLang="zh-CN" sz="4000" dirty="0">
              <a:effectLst>
                <a:outerShdw blurRad="38100" dist="38100" dir="2700000" algn="tl">
                  <a:srgbClr val="FFFFFF"/>
                </a:outerShdw>
              </a:effectLst>
              <a:ea typeface="宋体" charset="0"/>
            </a:endParaRPr>
          </a:p>
          <a:p>
            <a:pPr eaLnBrk="1" hangingPunct="1">
              <a:defRPr/>
            </a:pPr>
            <a:endParaRPr lang="en-US" altLang="zh-CN" sz="4000" u="sng" dirty="0">
              <a:ea typeface="宋体" charset="0"/>
            </a:endParaRPr>
          </a:p>
          <a:p>
            <a:pPr eaLnBrk="1" hangingPunct="1">
              <a:defRPr/>
            </a:pPr>
            <a:endParaRPr lang="en-US" altLang="zh-CN" u="sng" dirty="0">
              <a:ea typeface="宋体" charset="0"/>
            </a:endParaRPr>
          </a:p>
          <a:p>
            <a:pPr eaLnBrk="1" hangingPunct="1">
              <a:defRPr/>
            </a:pPr>
            <a:endParaRPr lang="en-US" altLang="zh-CN" sz="4000" dirty="0">
              <a:ea typeface="宋体" charset="0"/>
            </a:endParaRPr>
          </a:p>
          <a:p>
            <a:pPr eaLnBrk="1" hangingPunct="1">
              <a:defRPr/>
            </a:pPr>
            <a:endParaRPr lang="en-US" altLang="zh-CN" sz="4000" dirty="0">
              <a:ea typeface="宋体" charset="0"/>
            </a:endParaRPr>
          </a:p>
          <a:p>
            <a:pPr eaLnBrk="1" hangingPunct="1">
              <a:defRPr/>
            </a:pPr>
            <a:endParaRPr lang="en-US" altLang="zh-CN" sz="4000" dirty="0">
              <a:ea typeface="宋体" charset="0"/>
            </a:endParaRPr>
          </a:p>
          <a:p>
            <a:pPr eaLnBrk="1" hangingPunct="1">
              <a:defRPr/>
            </a:pPr>
            <a:r>
              <a:rPr lang="ar-JO" altLang="zh-CN" sz="4000" dirty="0">
                <a:effectLst>
                  <a:outerShdw blurRad="38100" dist="38100" dir="2700000" algn="tl">
                    <a:srgbClr val="FFFFFF"/>
                  </a:outerShdw>
                </a:effectLst>
                <a:ea typeface="宋体" charset="0"/>
              </a:rPr>
              <a:t>الجماعة</a:t>
            </a:r>
            <a:endParaRPr lang="en-GB" sz="4000" dirty="0">
              <a:effectLst>
                <a:outerShdw blurRad="38100" dist="38100" dir="2700000" algn="tl">
                  <a:srgbClr val="FFFFFF"/>
                </a:outerShdw>
              </a:effectLst>
            </a:endParaRPr>
          </a:p>
        </p:txBody>
      </p:sp>
      <p:sp>
        <p:nvSpPr>
          <p:cNvPr id="369670" name="AutoShape 6">
            <a:extLst>
              <a:ext uri="{FF2B5EF4-FFF2-40B4-BE49-F238E27FC236}">
                <a16:creationId xmlns:a16="http://schemas.microsoft.com/office/drawing/2014/main" id="{561EA515-C0E6-F647-B335-2D36E3EA6D3F}"/>
              </a:ext>
            </a:extLst>
          </p:cNvPr>
          <p:cNvSpPr>
            <a:spLocks noChangeArrowheads="1"/>
          </p:cNvSpPr>
          <p:nvPr/>
        </p:nvSpPr>
        <p:spPr bwMode="auto">
          <a:xfrm>
            <a:off x="684213" y="2492375"/>
            <a:ext cx="3454400" cy="2520950"/>
          </a:xfrm>
          <a:prstGeom prst="downArrowCallout">
            <a:avLst>
              <a:gd name="adj1" fmla="val 34257"/>
              <a:gd name="adj2" fmla="val 34257"/>
              <a:gd name="adj3" fmla="val 16667"/>
              <a:gd name="adj4" fmla="val 66667"/>
            </a:avLst>
          </a:prstGeom>
          <a:solidFill>
            <a:srgbClr val="CCFFCC"/>
          </a:solidFill>
          <a:ln w="254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90503" name="Text Box 7">
            <a:extLst>
              <a:ext uri="{FF2B5EF4-FFF2-40B4-BE49-F238E27FC236}">
                <a16:creationId xmlns:a16="http://schemas.microsoft.com/office/drawing/2014/main" id="{C2FD9EF5-6283-5C46-891C-203BE29C2362}"/>
              </a:ext>
            </a:extLst>
          </p:cNvPr>
          <p:cNvSpPr txBox="1">
            <a:spLocks noChangeArrowheads="1"/>
          </p:cNvSpPr>
          <p:nvPr/>
        </p:nvSpPr>
        <p:spPr bwMode="auto">
          <a:xfrm>
            <a:off x="684213" y="2565400"/>
            <a:ext cx="3454400" cy="1490729"/>
          </a:xfrm>
          <a:prstGeom prst="rect">
            <a:avLst/>
          </a:prstGeom>
          <a:noFill/>
          <a:ln>
            <a:noFill/>
          </a:ln>
          <a:effec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اعتبار </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أنفسهم </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كخدام</a:t>
            </a:r>
            <a:endParaRPr kumimoji="0" lang="en-GB"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endParaRPr>
          </a:p>
        </p:txBody>
      </p:sp>
      <p:sp>
        <p:nvSpPr>
          <p:cNvPr id="369672" name="AutoShape 8">
            <a:extLst>
              <a:ext uri="{FF2B5EF4-FFF2-40B4-BE49-F238E27FC236}">
                <a16:creationId xmlns:a16="http://schemas.microsoft.com/office/drawing/2014/main" id="{A9556CF7-AFA7-E548-BB41-893A9DF1FD8C}"/>
              </a:ext>
            </a:extLst>
          </p:cNvPr>
          <p:cNvSpPr>
            <a:spLocks noChangeArrowheads="1"/>
          </p:cNvSpPr>
          <p:nvPr/>
        </p:nvSpPr>
        <p:spPr bwMode="auto">
          <a:xfrm>
            <a:off x="4140200" y="2060575"/>
            <a:ext cx="1368425" cy="3529013"/>
          </a:xfrm>
          <a:prstGeom prst="upDownArrow">
            <a:avLst>
              <a:gd name="adj1" fmla="val 50000"/>
              <a:gd name="adj2" fmla="val 51578"/>
            </a:avLst>
          </a:prstGeom>
          <a:solidFill>
            <a:srgbClr val="FF0000"/>
          </a:solidFill>
          <a:ln w="254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90505" name="Text Box 9">
            <a:extLst>
              <a:ext uri="{FF2B5EF4-FFF2-40B4-BE49-F238E27FC236}">
                <a16:creationId xmlns:a16="http://schemas.microsoft.com/office/drawing/2014/main" id="{E670FBB2-EA41-2F4D-9879-D0DB082A483E}"/>
              </a:ext>
            </a:extLst>
          </p:cNvPr>
          <p:cNvSpPr txBox="1">
            <a:spLocks noChangeArrowheads="1"/>
          </p:cNvSpPr>
          <p:nvPr/>
        </p:nvSpPr>
        <p:spPr bwMode="auto">
          <a:xfrm>
            <a:off x="4356100" y="2349500"/>
            <a:ext cx="1008063" cy="2308324"/>
          </a:xfrm>
          <a:prstGeom prst="rect">
            <a:avLst/>
          </a:prstGeom>
          <a:noFill/>
          <a:ln>
            <a:noFill/>
          </a:ln>
          <a:effec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panose="020B0600070205080204" pitchFamily="34" charset="-128"/>
                <a:cs typeface="Arial" panose="020B0604020202020204" pitchFamily="34" charset="0"/>
              </a:rPr>
              <a:t>م    ح   ب   ة</a:t>
            </a:r>
          </a:p>
        </p:txBody>
      </p:sp>
      <p:sp>
        <p:nvSpPr>
          <p:cNvPr id="490506" name="Rectangle 10">
            <a:extLst>
              <a:ext uri="{FF2B5EF4-FFF2-40B4-BE49-F238E27FC236}">
                <a16:creationId xmlns:a16="http://schemas.microsoft.com/office/drawing/2014/main" id="{9370CF64-D20B-2D4A-98CD-48E47D87B727}"/>
              </a:ext>
            </a:extLst>
          </p:cNvPr>
          <p:cNvSpPr>
            <a:spLocks noChangeArrowheads="1"/>
          </p:cNvSpPr>
          <p:nvPr/>
        </p:nvSpPr>
        <p:spPr bwMode="auto">
          <a:xfrm rot="16200000">
            <a:off x="-1150680" y="1179583"/>
            <a:ext cx="2888740"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b="1"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490507" name="Rectangle 11">
            <a:extLst>
              <a:ext uri="{FF2B5EF4-FFF2-40B4-BE49-F238E27FC236}">
                <a16:creationId xmlns:a16="http://schemas.microsoft.com/office/drawing/2014/main" id="{357B5A33-4586-DB4B-8305-F587721FDAFD}"/>
              </a:ext>
            </a:extLst>
          </p:cNvPr>
          <p:cNvSpPr>
            <a:spLocks noChangeArrowheads="1"/>
          </p:cNvSpPr>
          <p:nvPr/>
        </p:nvSpPr>
        <p:spPr bwMode="auto">
          <a:xfrm rot="16200000">
            <a:off x="-231055" y="3148696"/>
            <a:ext cx="1049487" cy="529569"/>
          </a:xfrm>
          <a:prstGeom prst="rect">
            <a:avLst/>
          </a:prstGeom>
          <a:solidFill>
            <a:schemeClr val="accent1"/>
          </a:solidFill>
          <a:ln w="25400">
            <a:solidFill>
              <a:schemeClr val="tx1"/>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الجسد</a:t>
            </a:r>
            <a:endParaRPr kumimoji="0" lang="en-GB" altLang="en-US" sz="28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endParaRPr>
          </a:p>
        </p:txBody>
      </p:sp>
      <p:sp>
        <p:nvSpPr>
          <p:cNvPr id="369676" name="AutoShape 12">
            <a:extLst>
              <a:ext uri="{FF2B5EF4-FFF2-40B4-BE49-F238E27FC236}">
                <a16:creationId xmlns:a16="http://schemas.microsoft.com/office/drawing/2014/main" id="{37D8564A-EAFE-234F-9587-E06E111A67F0}"/>
              </a:ext>
            </a:extLst>
          </p:cNvPr>
          <p:cNvSpPr>
            <a:spLocks noChangeArrowheads="1"/>
          </p:cNvSpPr>
          <p:nvPr/>
        </p:nvSpPr>
        <p:spPr bwMode="auto">
          <a:xfrm rot="10800000">
            <a:off x="5508625" y="2492375"/>
            <a:ext cx="3454400" cy="2520950"/>
          </a:xfrm>
          <a:prstGeom prst="downArrowCallout">
            <a:avLst>
              <a:gd name="adj1" fmla="val 34257"/>
              <a:gd name="adj2" fmla="val 34257"/>
              <a:gd name="adj3" fmla="val 16667"/>
              <a:gd name="adj4" fmla="val 66667"/>
            </a:avLst>
          </a:prstGeom>
          <a:solidFill>
            <a:srgbClr val="C0C0C0"/>
          </a:solidFill>
          <a:ln w="254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90509" name="Text Box 13">
            <a:extLst>
              <a:ext uri="{FF2B5EF4-FFF2-40B4-BE49-F238E27FC236}">
                <a16:creationId xmlns:a16="http://schemas.microsoft.com/office/drawing/2014/main" id="{6C8BD91B-F630-D949-B541-EE1411A7EF80}"/>
              </a:ext>
            </a:extLst>
          </p:cNvPr>
          <p:cNvSpPr txBox="1">
            <a:spLocks noChangeArrowheads="1"/>
          </p:cNvSpPr>
          <p:nvPr/>
        </p:nvSpPr>
        <p:spPr bwMode="auto">
          <a:xfrm>
            <a:off x="5508625" y="3429000"/>
            <a:ext cx="3454400" cy="1490729"/>
          </a:xfrm>
          <a:prstGeom prst="rect">
            <a:avLst/>
          </a:prstGeom>
          <a:noFill/>
          <a:ln>
            <a:noFill/>
          </a:ln>
          <a:effec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اعتبار</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أنفسهم</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كقادة</a:t>
            </a:r>
            <a:endParaRPr kumimoji="0" lang="en-GB"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3457" name="Rectangle 2"/>
          <p:cNvSpPr>
            <a:spLocks noGrp="1" noChangeArrowheads="1"/>
          </p:cNvSpPr>
          <p:nvPr>
            <p:ph type="title"/>
          </p:nvPr>
        </p:nvSpPr>
        <p:spPr>
          <a:xfrm>
            <a:off x="1331640" y="404664"/>
            <a:ext cx="7772400" cy="1656184"/>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المعلمون الكذبة</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والتعاليم الكاذبة</a:t>
            </a:r>
            <a:br>
              <a:rPr lang="en-US" sz="3200" b="1" dirty="0">
                <a:latin typeface="Arial" panose="020B0604020202020204" pitchFamily="34" charset="0"/>
                <a:ea typeface="ＭＳ Ｐゴシック" charset="0"/>
                <a:cs typeface="Arial" panose="020B0604020202020204" pitchFamily="34" charset="0"/>
              </a:rPr>
            </a:br>
            <a:r>
              <a:rPr lang="ar-JO" sz="3200" b="1" dirty="0">
                <a:latin typeface="Arial" panose="020B0604020202020204" pitchFamily="34" charset="0"/>
                <a:ea typeface="ＭＳ Ｐゴシック" charset="0"/>
                <a:cs typeface="Arial" panose="020B0604020202020204" pitchFamily="34" charset="0"/>
              </a:rPr>
              <a:t>1 تي 1: 3-20، 4: 1-16، 6: 3-5، 20، 21</a:t>
            </a:r>
            <a:endParaRPr lang="en-US" sz="3200" b="1" dirty="0">
              <a:latin typeface="Arial" panose="020B0604020202020204" pitchFamily="34" charset="0"/>
              <a:ea typeface="ＭＳ Ｐゴシック" charset="0"/>
              <a:cs typeface="Arial" panose="020B0604020202020204" pitchFamily="34" charset="0"/>
            </a:endParaRPr>
          </a:p>
        </p:txBody>
      </p:sp>
      <p:sp>
        <p:nvSpPr>
          <p:cNvPr id="403458" name="Rectangle 3"/>
          <p:cNvSpPr>
            <a:spLocks noGrp="1" noChangeArrowheads="1"/>
          </p:cNvSpPr>
          <p:nvPr>
            <p:ph type="body" idx="1"/>
          </p:nvPr>
        </p:nvSpPr>
        <p:spPr>
          <a:xfrm>
            <a:off x="609600" y="2514600"/>
            <a:ext cx="7772400" cy="4114800"/>
          </a:xfrm>
        </p:spPr>
        <p:txBody>
          <a:bodyPr/>
          <a:lstStyle/>
          <a:p>
            <a:pPr algn="r" rtl="1" eaLnBrk="1" hangingPunct="1"/>
            <a:r>
              <a:rPr lang="ar-JO" dirty="0">
                <a:ea typeface="ＭＳ Ｐゴシック" charset="0"/>
                <a:cs typeface="Arial" panose="020B0604020202020204" pitchFamily="34" charset="0"/>
              </a:rPr>
              <a:t>أحد الأسباب الرئيسية لبقاء تيموثاوس في كنيسة أفسس هو لتصحيح المعلمين الكذبة (1: 3)</a:t>
            </a:r>
            <a:endParaRPr lang="en-GB" dirty="0">
              <a:ea typeface="ＭＳ Ｐゴシック" charset="0"/>
              <a:cs typeface="Arial" panose="020B0604020202020204" pitchFamily="34" charset="0"/>
            </a:endParaRPr>
          </a:p>
          <a:p>
            <a:pPr algn="r" rtl="1" eaLnBrk="1" hangingPunct="1"/>
            <a:r>
              <a:rPr lang="ar-JO" dirty="0">
                <a:ea typeface="ＭＳ Ｐゴシック" charset="0"/>
                <a:cs typeface="Arial" panose="020B0604020202020204" pitchFamily="34" charset="0"/>
              </a:rPr>
              <a:t>مصدر الهرطقة الصحيح: ارواح وشياطين خادعة.</a:t>
            </a:r>
            <a:endParaRPr lang="en-GB" dirty="0">
              <a:ea typeface="ＭＳ Ｐゴシック" charset="0"/>
              <a:cs typeface="Arial" panose="020B0604020202020204" pitchFamily="34" charset="0"/>
            </a:endParaRPr>
          </a:p>
        </p:txBody>
      </p:sp>
      <p:pic>
        <p:nvPicPr>
          <p:cNvPr id="403459" name="Picture 6" descr="AG00164_"/>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3352800" y="4845050"/>
            <a:ext cx="2895600" cy="201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3460" name="Text Box 7"/>
          <p:cNvSpPr txBox="1">
            <a:spLocks noChangeArrowheads="1"/>
          </p:cNvSpPr>
          <p:nvPr/>
        </p:nvSpPr>
        <p:spPr bwMode="auto">
          <a:xfrm>
            <a:off x="8371294" y="5015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221</a:t>
            </a:r>
            <a:endParaRPr lang="en-US" sz="2800" b="1" dirty="0">
              <a:solidFill>
                <a:srgbClr val="006600"/>
              </a:solidFill>
              <a:latin typeface="Arial" panose="020B0604020202020204" pitchFamily="34" charset="0"/>
              <a:cs typeface="Arial" panose="020B0604020202020204" pitchFamily="34" charset="0"/>
            </a:endParaRP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4481" name="Rectangle 2"/>
          <p:cNvSpPr>
            <a:spLocks noGrp="1" noChangeArrowheads="1"/>
          </p:cNvSpPr>
          <p:nvPr>
            <p:ph type="title"/>
          </p:nvPr>
        </p:nvSpPr>
        <p:spPr>
          <a:xfrm>
            <a:off x="1403648" y="457200"/>
            <a:ext cx="7772400" cy="1143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صفات المعلمين الكذبة</a:t>
            </a:r>
            <a:endParaRPr lang="en-US" sz="4000" b="1" dirty="0">
              <a:latin typeface="Arial" panose="020B0604020202020204" pitchFamily="34" charset="0"/>
              <a:ea typeface="ＭＳ Ｐゴシック" charset="0"/>
              <a:cs typeface="Arial" panose="020B0604020202020204" pitchFamily="34" charset="0"/>
            </a:endParaRPr>
          </a:p>
        </p:txBody>
      </p:sp>
      <p:sp>
        <p:nvSpPr>
          <p:cNvPr id="404482" name="Rectangle 3"/>
          <p:cNvSpPr>
            <a:spLocks noGrp="1" noChangeArrowheads="1"/>
          </p:cNvSpPr>
          <p:nvPr>
            <p:ph type="body" idx="1"/>
          </p:nvPr>
        </p:nvSpPr>
        <p:spPr/>
        <p:txBody>
          <a:bodyPr/>
          <a:lstStyle/>
          <a:p>
            <a:pPr algn="r" rtl="1" eaLnBrk="1" hangingPunct="1">
              <a:buFont typeface="Wingdings 2" charset="0"/>
              <a:buChar char="Ò"/>
            </a:pPr>
            <a:r>
              <a:rPr lang="ar-JO" sz="2800" b="1" dirty="0">
                <a:solidFill>
                  <a:srgbClr val="FF0000"/>
                </a:solidFill>
                <a:latin typeface="Arial" panose="020B0604020202020204" pitchFamily="34" charset="0"/>
                <a:ea typeface="ＭＳ Ｐゴシック" charset="0"/>
                <a:cs typeface="Arial" panose="020B0604020202020204" pitchFamily="34" charset="0"/>
              </a:rPr>
              <a:t>كاذبون مراؤون </a:t>
            </a:r>
            <a:r>
              <a:rPr lang="ar-JO" sz="2800" dirty="0">
                <a:latin typeface="Arial" panose="020B0604020202020204" pitchFamily="34" charset="0"/>
                <a:ea typeface="ＭＳ Ｐゴシック" charset="0"/>
                <a:cs typeface="Arial" panose="020B0604020202020204" pitchFamily="34" charset="0"/>
              </a:rPr>
              <a:t>(1: 7)</a:t>
            </a:r>
            <a:endParaRPr lang="en-GB" sz="2800" dirty="0">
              <a:latin typeface="Arial" panose="020B0604020202020204" pitchFamily="34" charset="0"/>
              <a:ea typeface="ＭＳ Ｐゴシック" charset="0"/>
              <a:cs typeface="Arial" panose="020B0604020202020204" pitchFamily="34" charset="0"/>
            </a:endParaRPr>
          </a:p>
          <a:p>
            <a:pPr algn="r" rtl="1" eaLnBrk="1" hangingPunct="1">
              <a:buFont typeface="Wingdings 2" charset="0"/>
              <a:buChar char="Ò"/>
            </a:pPr>
            <a:r>
              <a:rPr lang="ar-JO" sz="2800" b="1" dirty="0">
                <a:solidFill>
                  <a:srgbClr val="FF0000"/>
                </a:solidFill>
                <a:latin typeface="Arial" panose="020B0604020202020204" pitchFamily="34" charset="0"/>
                <a:ea typeface="ＭＳ Ｐゴシック" charset="0"/>
                <a:cs typeface="Arial" panose="020B0604020202020204" pitchFamily="34" charset="0"/>
              </a:rPr>
              <a:t>غير أكفاء: </a:t>
            </a:r>
            <a:r>
              <a:rPr lang="ar-JO" sz="2800" dirty="0">
                <a:latin typeface="Arial" panose="020B0604020202020204" pitchFamily="34" charset="0"/>
                <a:ea typeface="ＭＳ Ｐゴシック" charset="0"/>
                <a:cs typeface="Arial" panose="020B0604020202020204" pitchFamily="34" charset="0"/>
              </a:rPr>
              <a:t>لا يفهمون ما يقولون ولا الأمور التي يثقون بها    (6: 4).</a:t>
            </a:r>
            <a:endParaRPr lang="en-US" sz="2800" dirty="0">
              <a:latin typeface="Arial" panose="020B0604020202020204" pitchFamily="34" charset="0"/>
              <a:ea typeface="ＭＳ Ｐゴシック" charset="0"/>
              <a:cs typeface="Arial" panose="020B0604020202020204" pitchFamily="34" charset="0"/>
            </a:endParaRPr>
          </a:p>
          <a:p>
            <a:pPr algn="r" rtl="1" eaLnBrk="1" hangingPunct="1">
              <a:buFont typeface="Wingdings 2" charset="0"/>
              <a:buChar char="Ò"/>
            </a:pPr>
            <a:r>
              <a:rPr lang="ar-JO" sz="2800" b="1" dirty="0">
                <a:solidFill>
                  <a:srgbClr val="FF0000"/>
                </a:solidFill>
                <a:latin typeface="Arial" panose="020B0604020202020204" pitchFamily="34" charset="0"/>
                <a:ea typeface="ＭＳ Ｐゴシック" charset="0"/>
                <a:cs typeface="Arial" panose="020B0604020202020204" pitchFamily="34" charset="0"/>
              </a:rPr>
              <a:t>متكبرون</a:t>
            </a:r>
            <a:r>
              <a:rPr lang="ar-JO" sz="2800" b="1" dirty="0">
                <a:latin typeface="Arial" panose="020B0604020202020204" pitchFamily="34" charset="0"/>
                <a:ea typeface="ＭＳ Ｐゴシック" charset="0"/>
                <a:cs typeface="Arial" panose="020B0604020202020204" pitchFamily="34" charset="0"/>
              </a:rPr>
              <a:t> </a:t>
            </a:r>
            <a:r>
              <a:rPr lang="ar-JO" sz="2800" dirty="0">
                <a:latin typeface="Arial" panose="020B0604020202020204" pitchFamily="34" charset="0"/>
                <a:ea typeface="ＭＳ Ｐゴシック" charset="0"/>
                <a:cs typeface="Arial" panose="020B0604020202020204" pitchFamily="34" charset="0"/>
              </a:rPr>
              <a:t>(6: 4)</a:t>
            </a:r>
            <a:endParaRPr lang="en-GB" sz="2800" dirty="0">
              <a:latin typeface="Arial" panose="020B0604020202020204" pitchFamily="34" charset="0"/>
              <a:ea typeface="ＭＳ Ｐゴシック" charset="0"/>
              <a:cs typeface="Arial" panose="020B0604020202020204" pitchFamily="34" charset="0"/>
            </a:endParaRPr>
          </a:p>
          <a:p>
            <a:pPr algn="r" rtl="1" eaLnBrk="1" hangingPunct="1">
              <a:buFont typeface="Wingdings 2" charset="0"/>
              <a:buChar char="Ò"/>
            </a:pPr>
            <a:r>
              <a:rPr lang="ar-JO" sz="2800" b="1" dirty="0">
                <a:solidFill>
                  <a:srgbClr val="FF0000"/>
                </a:solidFill>
                <a:latin typeface="Arial" panose="020B0604020202020204" pitchFamily="34" charset="0"/>
                <a:ea typeface="ＭＳ Ｐゴシック" charset="0"/>
                <a:cs typeface="Arial" panose="020B0604020202020204" pitchFamily="34" charset="0"/>
              </a:rPr>
              <a:t>عميان روحياً: </a:t>
            </a:r>
            <a:r>
              <a:rPr lang="ar-JO" sz="2800" dirty="0">
                <a:latin typeface="Arial" panose="020B0604020202020204" pitchFamily="34" charset="0"/>
                <a:ea typeface="ＭＳ Ｐゴシック" charset="0"/>
                <a:cs typeface="Arial" panose="020B0604020202020204" pitchFamily="34" charset="0"/>
              </a:rPr>
              <a:t>فاسدي الذهن وعادمي الحق (6: 5)</a:t>
            </a:r>
            <a:endParaRPr lang="en-US" sz="2800" dirty="0">
              <a:latin typeface="Arial" panose="020B0604020202020204" pitchFamily="34" charset="0"/>
              <a:ea typeface="ＭＳ Ｐゴシック" charset="0"/>
              <a:cs typeface="Arial" panose="020B0604020202020204" pitchFamily="34" charset="0"/>
            </a:endParaRPr>
          </a:p>
          <a:p>
            <a:pPr algn="r" rtl="1" eaLnBrk="1" hangingPunct="1">
              <a:buFont typeface="Wingdings 2" charset="0"/>
              <a:buChar char="Ò"/>
            </a:pPr>
            <a:r>
              <a:rPr lang="ar-JO" sz="2800" dirty="0">
                <a:latin typeface="Arial" panose="020B0604020202020204" pitchFamily="34" charset="0"/>
                <a:ea typeface="ＭＳ Ｐゴシック" charset="0"/>
                <a:cs typeface="Arial" panose="020B0604020202020204" pitchFamily="34" charset="0"/>
              </a:rPr>
              <a:t>يستخدمون تقواهم </a:t>
            </a:r>
            <a:r>
              <a:rPr lang="ar-JO" sz="2800" b="1" dirty="0">
                <a:solidFill>
                  <a:srgbClr val="FF0000"/>
                </a:solidFill>
                <a:latin typeface="Arial" panose="020B0604020202020204" pitchFamily="34" charset="0"/>
                <a:ea typeface="ＭＳ Ｐゴシック" charset="0"/>
                <a:cs typeface="Arial" panose="020B0604020202020204" pitchFamily="34" charset="0"/>
              </a:rPr>
              <a:t>للربح المادي </a:t>
            </a:r>
            <a:r>
              <a:rPr lang="ar-JO" sz="2800" dirty="0">
                <a:latin typeface="Arial" panose="020B0604020202020204" pitchFamily="34" charset="0"/>
                <a:ea typeface="ＭＳ Ｐゴシック" charset="0"/>
                <a:cs typeface="Arial" panose="020B0604020202020204" pitchFamily="34" charset="0"/>
              </a:rPr>
              <a:t>(6: 5)</a:t>
            </a:r>
            <a:endParaRPr lang="en-US" sz="2800" dirty="0">
              <a:latin typeface="Arial" panose="020B0604020202020204" pitchFamily="34" charset="0"/>
              <a:ea typeface="ＭＳ Ｐゴシック" charset="0"/>
              <a:cs typeface="Arial" panose="020B0604020202020204" pitchFamily="34" charset="0"/>
            </a:endParaRPr>
          </a:p>
        </p:txBody>
      </p:sp>
      <p:pic>
        <p:nvPicPr>
          <p:cNvPr id="404483" name="Picture 4" descr="BS02060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21600" y="5029200"/>
            <a:ext cx="1422400" cy="1604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4484" name="Text Box 7"/>
          <p:cNvSpPr txBox="1">
            <a:spLocks noChangeArrowheads="1"/>
          </p:cNvSpPr>
          <p:nvPr/>
        </p:nvSpPr>
        <p:spPr bwMode="auto">
          <a:xfrm>
            <a:off x="8371294" y="5015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221</a:t>
            </a:r>
            <a:endParaRPr kumimoji="0" lang="en-US" sz="28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6206264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5505" name="Rectangle 2"/>
          <p:cNvSpPr>
            <a:spLocks noGrp="1" noChangeArrowheads="1"/>
          </p:cNvSpPr>
          <p:nvPr>
            <p:ph type="title"/>
          </p:nvPr>
        </p:nvSpPr>
        <p:spPr>
          <a:xfrm>
            <a:off x="1331640" y="457200"/>
            <a:ext cx="7772400" cy="1143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صفات التعليم الكاذب</a:t>
            </a:r>
            <a:endParaRPr lang="en-US" sz="4000" b="1" dirty="0">
              <a:latin typeface="Arial" panose="020B0604020202020204" pitchFamily="34" charset="0"/>
              <a:ea typeface="ＭＳ Ｐゴシック" charset="0"/>
              <a:cs typeface="Arial" panose="020B0604020202020204" pitchFamily="34" charset="0"/>
            </a:endParaRPr>
          </a:p>
        </p:txBody>
      </p:sp>
      <p:sp>
        <p:nvSpPr>
          <p:cNvPr id="405506" name="Rectangle 3"/>
          <p:cNvSpPr>
            <a:spLocks noGrp="1" noChangeArrowheads="1"/>
          </p:cNvSpPr>
          <p:nvPr>
            <p:ph type="body" idx="1"/>
          </p:nvPr>
        </p:nvSpPr>
        <p:spPr>
          <a:xfrm>
            <a:off x="685800" y="1981200"/>
            <a:ext cx="7924800" cy="4876800"/>
          </a:xfrm>
        </p:spPr>
        <p:txBody>
          <a:bodyPr/>
          <a:lstStyle/>
          <a:p>
            <a:pPr algn="r" rtl="1" eaLnBrk="1" hangingPunct="1">
              <a:lnSpc>
                <a:spcPct val="90000"/>
              </a:lnSpc>
              <a:buFont typeface="Wingdings 2" charset="0"/>
              <a:buChar char="Ò"/>
            </a:pPr>
            <a:r>
              <a:rPr lang="ar-JO" sz="2800" dirty="0">
                <a:latin typeface="Arial" charset="0"/>
                <a:ea typeface="ＭＳ Ｐゴシック" charset="0"/>
                <a:cs typeface="Arial" panose="020B0604020202020204" pitchFamily="34" charset="0"/>
              </a:rPr>
              <a:t>التعليم الذي </a:t>
            </a:r>
            <a:r>
              <a:rPr lang="ar-JO" sz="2800" b="1" dirty="0">
                <a:solidFill>
                  <a:srgbClr val="FF0000"/>
                </a:solidFill>
                <a:latin typeface="Arial" charset="0"/>
                <a:ea typeface="ＭＳ Ｐゴシック" charset="0"/>
                <a:cs typeface="Arial" panose="020B0604020202020204" pitchFamily="34" charset="0"/>
              </a:rPr>
              <a:t>لا يتوافق </a:t>
            </a:r>
            <a:r>
              <a:rPr lang="ar-JO" sz="2800" dirty="0">
                <a:latin typeface="Arial" charset="0"/>
                <a:ea typeface="ＭＳ Ｐゴシック" charset="0"/>
                <a:cs typeface="Arial" panose="020B0604020202020204" pitchFamily="34" charset="0"/>
              </a:rPr>
              <a:t>مع التعليم الصحيح لربنا يسوع المسيح والتعليم التقي (6: 3).</a:t>
            </a:r>
            <a:endParaRPr lang="en-GB" sz="2800" dirty="0">
              <a:latin typeface="Arial" charset="0"/>
              <a:ea typeface="ＭＳ Ｐゴシック" charset="0"/>
              <a:cs typeface="Arial" panose="020B0604020202020204" pitchFamily="34" charset="0"/>
            </a:endParaRPr>
          </a:p>
          <a:p>
            <a:pPr algn="r" rtl="1" eaLnBrk="1" hangingPunct="1">
              <a:lnSpc>
                <a:spcPct val="90000"/>
              </a:lnSpc>
              <a:buFont typeface="Wingdings 2" charset="0"/>
              <a:buChar char="Ò"/>
            </a:pPr>
            <a:r>
              <a:rPr lang="ar-JO" sz="2800" dirty="0">
                <a:latin typeface="Arial" charset="0"/>
                <a:ea typeface="ＭＳ Ｐゴシック" charset="0"/>
                <a:cs typeface="Arial" panose="020B0604020202020204" pitchFamily="34" charset="0"/>
              </a:rPr>
              <a:t>يبشر </a:t>
            </a:r>
            <a:r>
              <a:rPr lang="ar-JO" sz="2800" b="1" dirty="0">
                <a:solidFill>
                  <a:srgbClr val="FF0000"/>
                </a:solidFill>
                <a:latin typeface="Arial" charset="0"/>
                <a:ea typeface="ＭＳ Ｐゴシック" charset="0"/>
                <a:cs typeface="Arial" panose="020B0604020202020204" pitchFamily="34" charset="0"/>
              </a:rPr>
              <a:t>بالزهد الكاذب</a:t>
            </a:r>
            <a:r>
              <a:rPr lang="ar-JO" sz="2800" dirty="0">
                <a:latin typeface="Arial" charset="0"/>
                <a:ea typeface="ＭＳ Ｐゴシック" charset="0"/>
                <a:cs typeface="Arial" panose="020B0604020202020204" pitchFamily="34" charset="0"/>
              </a:rPr>
              <a:t>: "يمنعون الناس من الزواج ويأمرونهم أن يمتنعوا عن بعض الأطعمة" (4: 3).</a:t>
            </a:r>
            <a:endParaRPr lang="en-GB" sz="2800" dirty="0">
              <a:latin typeface="Arial" charset="0"/>
              <a:ea typeface="ＭＳ Ｐゴシック" charset="0"/>
              <a:cs typeface="Arial" panose="020B0604020202020204" pitchFamily="34" charset="0"/>
            </a:endParaRPr>
          </a:p>
          <a:p>
            <a:pPr algn="r" rtl="1" eaLnBrk="1" hangingPunct="1">
              <a:lnSpc>
                <a:spcPct val="90000"/>
              </a:lnSpc>
              <a:buFont typeface="Wingdings 2" charset="0"/>
              <a:buChar char="Ò"/>
            </a:pPr>
            <a:r>
              <a:rPr lang="ar-JO" sz="2800" dirty="0">
                <a:latin typeface="Arial" charset="0"/>
                <a:ea typeface="ＭＳ Ｐゴシック" charset="0"/>
                <a:cs typeface="Arial" panose="020B0604020202020204" pitchFamily="34" charset="0"/>
              </a:rPr>
              <a:t>ينتبهون إلى </a:t>
            </a:r>
            <a:r>
              <a:rPr lang="ar-JO" sz="2800" b="1" dirty="0">
                <a:solidFill>
                  <a:srgbClr val="FF0000"/>
                </a:solidFill>
                <a:latin typeface="Arial" charset="0"/>
                <a:ea typeface="ＭＳ Ｐゴシック" charset="0"/>
                <a:cs typeface="Arial" panose="020B0604020202020204" pitchFamily="34" charset="0"/>
              </a:rPr>
              <a:t>الأساطير</a:t>
            </a:r>
            <a:r>
              <a:rPr lang="ar-JO" sz="2800" dirty="0">
                <a:latin typeface="Arial" charset="0"/>
                <a:ea typeface="ＭＳ Ｐゴシック" charset="0"/>
                <a:cs typeface="Arial" panose="020B0604020202020204" pitchFamily="34" charset="0"/>
              </a:rPr>
              <a:t> الملحدة وحكايات العجائز </a:t>
            </a:r>
            <a:r>
              <a:rPr lang="ar-JO" sz="2800" b="1" dirty="0">
                <a:solidFill>
                  <a:srgbClr val="FF0000"/>
                </a:solidFill>
                <a:latin typeface="Arial" charset="0"/>
                <a:ea typeface="ＭＳ Ｐゴシック" charset="0"/>
                <a:cs typeface="Arial" panose="020B0604020202020204" pitchFamily="34" charset="0"/>
              </a:rPr>
              <a:t>والأنساب التي لا نهاية لها</a:t>
            </a:r>
            <a:endParaRPr lang="en-GB" sz="2800" b="1" dirty="0">
              <a:solidFill>
                <a:srgbClr val="FF0000"/>
              </a:solidFill>
              <a:latin typeface="Arial" charset="0"/>
              <a:ea typeface="ＭＳ Ｐゴシック" charset="0"/>
              <a:cs typeface="Arial" panose="020B0604020202020204" pitchFamily="34" charset="0"/>
            </a:endParaRPr>
          </a:p>
          <a:p>
            <a:pPr algn="r" rtl="1" eaLnBrk="1" hangingPunct="1">
              <a:lnSpc>
                <a:spcPct val="90000"/>
              </a:lnSpc>
              <a:buFont typeface="Wingdings 2" charset="0"/>
              <a:buChar char="Ò"/>
            </a:pPr>
            <a:r>
              <a:rPr lang="ar-JO" sz="2800" b="1" dirty="0">
                <a:solidFill>
                  <a:srgbClr val="FF0000"/>
                </a:solidFill>
                <a:latin typeface="Arial" charset="0"/>
                <a:ea typeface="ＭＳ Ｐゴシック" charset="0"/>
                <a:cs typeface="Arial" panose="020B0604020202020204" pitchFamily="34" charset="0"/>
              </a:rPr>
              <a:t>الإهتمام غير الصحي بالمجادلات والمشاحنات حول الكلمات    </a:t>
            </a:r>
            <a:r>
              <a:rPr lang="ar-JO" sz="2800" dirty="0">
                <a:latin typeface="Arial" charset="0"/>
                <a:ea typeface="ＭＳ Ｐゴシック" charset="0"/>
                <a:cs typeface="Arial" panose="020B0604020202020204" pitchFamily="34" charset="0"/>
              </a:rPr>
              <a:t>(6: 4)</a:t>
            </a:r>
            <a:endParaRPr lang="en-GB" sz="2800" dirty="0">
              <a:latin typeface="Arial" charset="0"/>
              <a:ea typeface="ＭＳ Ｐゴシック" charset="0"/>
              <a:cs typeface="Arial" panose="020B0604020202020204" pitchFamily="34" charset="0"/>
            </a:endParaRPr>
          </a:p>
        </p:txBody>
      </p:sp>
      <p:pic>
        <p:nvPicPr>
          <p:cNvPr id="405507" name="Picture 4" descr="BD06861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10400" y="5697538"/>
            <a:ext cx="1422400" cy="1160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8" name="Text Box 7"/>
          <p:cNvSpPr txBox="1">
            <a:spLocks noChangeArrowheads="1"/>
          </p:cNvSpPr>
          <p:nvPr/>
        </p:nvSpPr>
        <p:spPr bwMode="auto">
          <a:xfrm>
            <a:off x="8374063" y="50800"/>
            <a:ext cx="6985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221</a:t>
            </a:r>
            <a:endParaRPr kumimoji="0" lang="en-US" sz="2800" b="1" i="0" u="none" strike="noStrike" kern="1200" cap="none" spc="0" normalizeH="0" baseline="0" noProof="0">
              <a:ln>
                <a:noFill/>
              </a:ln>
              <a:solidFill>
                <a:srgbClr val="0066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18799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dirty="0">
                <a:effectLst>
                  <a:glow rad="127000">
                    <a:schemeClr val="tx1"/>
                  </a:glow>
                </a:effectLst>
                <a:ea typeface="ＭＳ Ｐゴシック" charset="0"/>
              </a:rPr>
              <a:t>2. تصرف بحسب </a:t>
            </a:r>
            <a:r>
              <a:rPr lang="ar-JO" sz="4800" dirty="0">
                <a:solidFill>
                  <a:srgbClr val="FFFF00"/>
                </a:solidFill>
                <a:effectLst>
                  <a:glow rad="127000">
                    <a:schemeClr val="tx1"/>
                  </a:glow>
                </a:effectLst>
                <a:ea typeface="ＭＳ Ｐゴシック" charset="0"/>
              </a:rPr>
              <a:t>سنك</a:t>
            </a:r>
            <a:endParaRPr lang="en-US" sz="4800" dirty="0">
              <a:solidFill>
                <a:srgbClr val="FFFF00"/>
              </a:solidFill>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تيطس 2: 1-10</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681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1. امتلك </a:t>
            </a:r>
            <a:r>
              <a:rPr lang="ar-JO" dirty="0">
                <a:solidFill>
                  <a:srgbClr val="FFFF00"/>
                </a:solidFill>
                <a:effectLst>
                  <a:glow rad="127000">
                    <a:schemeClr val="tx1"/>
                  </a:glow>
                </a:effectLst>
                <a:ea typeface="ＭＳ Ｐゴシック" charset="0"/>
              </a:rPr>
              <a:t>شيوخ</a:t>
            </a:r>
            <a:r>
              <a:rPr lang="ar-JO" dirty="0">
                <a:effectLst>
                  <a:glow rad="127000">
                    <a:schemeClr val="tx1"/>
                  </a:glow>
                </a:effectLst>
                <a:ea typeface="ＭＳ Ｐゴシック" charset="0"/>
              </a:rPr>
              <a:t> أتقياء يعلمون الحق</a:t>
            </a:r>
            <a:r>
              <a:rPr lang="en-US" dirty="0">
                <a:effectLst>
                  <a:glow rad="127000">
                    <a:schemeClr val="tx1"/>
                  </a:glow>
                </a:effectLst>
                <a:ea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1</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125706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ＭＳ Ｐゴシック" charset="0"/>
              </a:rPr>
              <a:t>كيف يمكن أن نكون </a:t>
            </a:r>
            <a:r>
              <a:rPr lang="ar-JO" sz="3600" dirty="0">
                <a:solidFill>
                  <a:srgbClr val="C00000"/>
                </a:solidFill>
                <a:effectLst>
                  <a:glow rad="127000">
                    <a:schemeClr val="bg1"/>
                  </a:glow>
                </a:effectLst>
                <a:ea typeface="ＭＳ Ｐゴシック" charset="0"/>
              </a:rPr>
              <a:t>أصحاب سمعة حسنة </a:t>
            </a:r>
            <a:r>
              <a:rPr lang="ar-JO" sz="3600" dirty="0">
                <a:solidFill>
                  <a:schemeClr val="tx2"/>
                </a:solidFill>
                <a:effectLst>
                  <a:glow rad="127000">
                    <a:schemeClr val="bg1"/>
                  </a:glow>
                </a:effectLst>
                <a:ea typeface="ＭＳ Ｐゴシック" charset="0"/>
              </a:rPr>
              <a:t>في وسط الكثير من التعليم الكاذب اليوم؟</a:t>
            </a:r>
            <a:endParaRPr lang="en-US" sz="36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017387100"/>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تيطس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682048257"/>
      </p:ext>
    </p:extLst>
  </p:cSld>
  <p:clrMapOvr>
    <a:overrideClrMapping bg1="lt1" tx1="dk1" bg2="lt2" tx2="dk2" accent1="accent1" accent2="accent2" accent3="accent3" accent4="accent4" accent5="accent5" accent6="accent6" hlink="hlink" folHlink="folHlink"/>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dirty="0">
                <a:effectLst>
                  <a:glow rad="127000">
                    <a:schemeClr val="tx1"/>
                  </a:glow>
                </a:effectLst>
                <a:ea typeface="ＭＳ Ｐゴシック" charset="0"/>
              </a:rPr>
              <a:t>2. تصرف بحسب </a:t>
            </a:r>
            <a:r>
              <a:rPr lang="ar-JO" sz="4800" dirty="0">
                <a:solidFill>
                  <a:srgbClr val="FFFF00"/>
                </a:solidFill>
                <a:effectLst>
                  <a:glow rad="127000">
                    <a:schemeClr val="tx1"/>
                  </a:glow>
                </a:effectLst>
                <a:ea typeface="ＭＳ Ｐゴシック" charset="0"/>
              </a:rPr>
              <a:t>سنك</a:t>
            </a:r>
            <a:endParaRPr lang="en-US" sz="4800" dirty="0">
              <a:solidFill>
                <a:srgbClr val="FFFF00"/>
              </a:solidFill>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تيطس 2: 1-10</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600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الدراسي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Text Box 6"/>
          <p:cNvSpPr txBox="1">
            <a:spLocks noChangeArrowheads="1"/>
          </p:cNvSpPr>
          <p:nvPr/>
        </p:nvSpPr>
        <p:spPr bwMode="auto">
          <a:xfrm>
            <a:off x="0" y="72847"/>
            <a:ext cx="392392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العقيدة السليمة تسكت الخطأ</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الحياة المنظمة بحسب العقيدة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لا تنبذ الأعمال الصالحة </a:t>
            </a: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ar-JO" sz="8000" kern="1200" dirty="0">
                <a:solidFill>
                  <a:srgbClr val="070000"/>
                </a:solidFill>
                <a:ea typeface="ＭＳ Ｐゴシック"/>
                <a:cs typeface="Arial" panose="020B0604020202020204" pitchFamily="34" charset="0"/>
              </a:rPr>
              <a:t>تيطس</a:t>
            </a:r>
            <a:endParaRPr lang="en-US" sz="4800" kern="1200" dirty="0">
              <a:solidFill>
                <a:srgbClr val="070000"/>
              </a:solidFill>
              <a:ea typeface="ＭＳ Ｐゴシック"/>
              <a:cs typeface="Arial" panose="020B0604020202020204" pitchFamily="34" charset="0"/>
            </a:endParaRPr>
          </a:p>
        </p:txBody>
      </p:sp>
    </p:spTree>
    <p:extLst>
      <p:ext uri="{BB962C8B-B14F-4D97-AF65-F5344CB8AC3E}">
        <p14:creationId xmlns:p14="http://schemas.microsoft.com/office/powerpoint/2010/main" val="413313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6529"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Outline</a:t>
            </a:r>
          </a:p>
        </p:txBody>
      </p:sp>
      <p:sp>
        <p:nvSpPr>
          <p:cNvPr id="406530"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244</a:t>
            </a:r>
            <a:endParaRPr lang="en-US" b="1" dirty="0">
              <a:solidFill>
                <a:srgbClr val="000000"/>
              </a:solidFill>
              <a:latin typeface="Arial" panose="020B0604020202020204" pitchFamily="34" charset="0"/>
            </a:endParaRPr>
          </a:p>
        </p:txBody>
      </p:sp>
      <p:sp>
        <p:nvSpPr>
          <p:cNvPr id="406531" name="Text Box 4"/>
          <p:cNvSpPr txBox="1">
            <a:spLocks noChangeArrowheads="1"/>
          </p:cNvSpPr>
          <p:nvPr/>
        </p:nvSpPr>
        <p:spPr bwMode="auto">
          <a:xfrm>
            <a:off x="3991600" y="152400"/>
            <a:ext cx="1151277"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الملخص</a:t>
            </a:r>
            <a:endParaRPr lang="en-US" sz="2800" b="1" dirty="0">
              <a:solidFill>
                <a:srgbClr val="FFFFFF"/>
              </a:solidFill>
              <a:latin typeface="Arial" panose="020B0604020202020204" pitchFamily="34" charset="0"/>
              <a:cs typeface="Arial" panose="020B0604020202020204" pitchFamily="34" charset="0"/>
            </a:endParaRPr>
          </a:p>
        </p:txBody>
      </p:sp>
      <p:sp>
        <p:nvSpPr>
          <p:cNvPr id="406532" name="Text Box 10"/>
          <p:cNvSpPr txBox="1">
            <a:spLocks noChangeArrowheads="1"/>
          </p:cNvSpPr>
          <p:nvPr/>
        </p:nvSpPr>
        <p:spPr bwMode="auto">
          <a:xfrm>
            <a:off x="381000" y="1333500"/>
            <a:ext cx="8382000" cy="1384995"/>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يحث بولس تيطس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ليعين شيوخاً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ذوي شخصية ومعرفة بالكتاب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lang="en-US" altLang="zh-CN" sz="2800" b="1" dirty="0">
                <a:solidFill>
                  <a:srgbClr val="FFFFFF"/>
                </a:solidFill>
                <a:latin typeface="Arial" panose="020B0604020202020204" pitchFamily="34" charset="0"/>
                <a:ea typeface="SimSun" charset="0"/>
                <a:cs typeface="Arial" panose="020B0604020202020204" pitchFamily="34" charset="0"/>
              </a:rPr>
              <a:t> </a:t>
            </a:r>
            <a:r>
              <a:rPr lang="ar-JO" altLang="zh-CN" sz="2800" b="1" dirty="0">
                <a:solidFill>
                  <a:srgbClr val="FFFFFF"/>
                </a:solidFill>
                <a:latin typeface="Arial" panose="020B0604020202020204" pitchFamily="34" charset="0"/>
                <a:ea typeface="SimSun" charset="0"/>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المقدس يكونون قادرين على دحض المعلمين الكذبة الناموسيين </a:t>
            </a:r>
          </a:p>
          <a:p>
            <a:pPr marL="0" marR="0" lvl="0" indent="0" algn="r" defTabSz="914400" rtl="0" eaLnBrk="1" fontAlgn="base" latinLnBrk="0" hangingPunct="1">
              <a:lnSpc>
                <a:spcPct val="100000"/>
              </a:lnSpc>
              <a:spcBef>
                <a:spcPct val="0"/>
              </a:spcBef>
              <a:spcAft>
                <a:spcPct val="0"/>
              </a:spcAft>
              <a:buClrTx/>
              <a:buSzTx/>
              <a:buFontTx/>
              <a:buNone/>
              <a:tabLst/>
              <a:defRPr/>
            </a:pPr>
            <a:r>
              <a:rPr lang="ar-JO" altLang="zh-CN" sz="2800" b="1" dirty="0">
                <a:solidFill>
                  <a:srgbClr val="FFFFFF"/>
                </a:solidFill>
                <a:latin typeface="Arial" panose="020B0604020202020204" pitchFamily="34" charset="0"/>
                <a:ea typeface="SimSun" charset="0"/>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بهدف حماية الكنائس الكريتية التي تم تأسيسها حديثاً (تيطس 1) </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11621" name="Text Box 11"/>
          <p:cNvSpPr txBox="1">
            <a:spLocks noChangeArrowheads="1"/>
          </p:cNvSpPr>
          <p:nvPr/>
        </p:nvSpPr>
        <p:spPr bwMode="auto">
          <a:xfrm>
            <a:off x="381000" y="3375025"/>
            <a:ext cx="8382000" cy="1384995"/>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2. يحث بولس تيطس على </a:t>
            </a:r>
            <a:r>
              <a:rPr lang="ar-JO" altLang="zh-CN" sz="2800" b="1" dirty="0">
                <a:solidFill>
                  <a:srgbClr val="FFFF00"/>
                </a:solidFill>
                <a:latin typeface="Arial" panose="020B0604020202020204" pitchFamily="34" charset="0"/>
                <a:ea typeface="SimSun" charset="0"/>
                <a:cs typeface="Arial" panose="020B0604020202020204" pitchFamily="34" charset="0"/>
              </a:rPr>
              <a:t>تعليم المجموعات المتنوعة عن السلوك</a:t>
            </a:r>
            <a:r>
              <a:rPr lang="ar-JO" altLang="zh-CN" sz="2800" b="1" dirty="0">
                <a:solidFill>
                  <a:srgbClr val="FFFFFF"/>
                </a:solidFill>
                <a:latin typeface="Arial" panose="020B0604020202020204" pitchFamily="34" charset="0"/>
                <a:ea typeface="SimSun" charset="0"/>
                <a:cs typeface="Arial" panose="020B0604020202020204" pitchFamily="34" charset="0"/>
              </a:rPr>
              <a:t>  </a:t>
            </a:r>
          </a:p>
          <a:p>
            <a:pPr algn="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    الذي يتنلاءم مع العقيدة السليمة حتى لا يستطيع الأعداء الكريتيين </a:t>
            </a:r>
          </a:p>
          <a:p>
            <a:pPr algn="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    إيذاء الكنيسة أو كلمة الله </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406534" name="WordArt 13"/>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pic>
        <p:nvPicPr>
          <p:cNvPr id="406535" name="Picture 14" descr="j02381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76200"/>
            <a:ext cx="13081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0DB5B5-DF6D-1A47-9BDE-FC2403741E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114300" y="6076870"/>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1-10</a:t>
            </a:r>
            <a:endParaRPr kumimoji="0" lang="en-GB"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189781" y="1991173"/>
            <a:ext cx="9333781" cy="707886"/>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lang="ar-JO" sz="4000" dirty="0">
                <a:latin typeface="Arial" panose="020B0604020202020204" pitchFamily="34" charset="0"/>
                <a:cs typeface="Arial" panose="020B0604020202020204" pitchFamily="34" charset="0"/>
              </a:rPr>
              <a:t>قراءة الكتاب المقدس</a:t>
            </a:r>
            <a:endParaRPr kumimoji="0" lang="en-GB" sz="40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35838108"/>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الأشياخ</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صاحين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ذوي وقار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أصحاء في الإيمان والمحبة والصبر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61030945"/>
      </p:ext>
    </p:extLst>
  </p:cSld>
  <p:clrMapOvr>
    <a:overrideClrMapping bg1="lt1" tx1="dk1" bg2="lt2" tx2="dk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0F57F1-33B9-C544-B280-6EAFF674DC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72528" y="6141181"/>
            <a:ext cx="9320554"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1-2</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 y="175696"/>
            <a:ext cx="9139942"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1 وأما أنت فتكلم بما يليق بالتعليم الصحيح: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2 أن يكون الأشياخ صاحين، ذوي وقار، متعقلين، أصحاء في الإيمان والمحبة والصبر. </a:t>
            </a:r>
            <a:endParaRPr kumimoji="0" lang="en-SG" sz="48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49869738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الأشياخ</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صاحين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ذوي وقار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أصحاء في الإيمان والمحبة والصبر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العجائز</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سيرة تليق بالقداسة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ثالبات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مستعبدة للخمر الكثير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معلمات الصلاح للحدثات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8466107"/>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a:t>
            </a:r>
            <a:r>
              <a:rPr lang="ar-JO" sz="4800" b="1" dirty="0">
                <a:effectLst>
                  <a:glow rad="127000">
                    <a:schemeClr val="tx1"/>
                  </a:glow>
                </a:effectLst>
                <a:ea typeface="Microsoft Sans Serif" panose="020B0604020202020204" pitchFamily="34" charset="0"/>
              </a:rPr>
              <a:t>.</a:t>
            </a:r>
            <a:r>
              <a:rPr lang="ar-JO" sz="4800" dirty="0">
                <a:effectLst>
                  <a:glow rad="127000">
                    <a:schemeClr val="tx1"/>
                  </a:glow>
                </a:effectLst>
                <a:ea typeface="Microsoft Sans Serif" panose="020B0604020202020204" pitchFamily="34" charset="0"/>
              </a:rPr>
              <a:t> دع النعمة تأتي </a:t>
            </a:r>
            <a:r>
              <a:rPr lang="ar-JO" sz="4800" dirty="0">
                <a:effectLst>
                  <a:glow rad="127000">
                    <a:schemeClr val="tx1"/>
                  </a:glow>
                </a:effectLst>
                <a:ea typeface="ＭＳ Ｐゴシック" charset="0"/>
              </a:rPr>
              <a:t>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45625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E65CE3-1FD2-954B-A22B-BC9DBF4D56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72528" y="6021288"/>
            <a:ext cx="9314271"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3</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 y="1429705"/>
            <a:ext cx="8983981" cy="230832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rPr>
              <a:t>3 كذلك العجائز في سيرة تليق بالقداسة، غير ثالبات، غير مستعبدات للخمر الكثير، معلمات الصلاح</a:t>
            </a:r>
            <a:endParaRPr kumimoji="0" lang="en-SG" sz="48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75376296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الأشياخ</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صاحين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ذوي وقار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أصحاء في الإيمان والمحبة والصبر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العجائز</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سيرة تليق بالقداسة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ثالبات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مستعبدة للخمر الكثير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معلمات الصلاح للحدثات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محبات لرجالهن ويحببن أولادهن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عفيفات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ملازمات بيوتهن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خاضعات لرجالهن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819577"/>
      </p:ext>
    </p:extLst>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E65CE3-1FD2-954B-A22B-BC9DBF4D56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تيطس</a:t>
            </a: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 2: 4-5</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485799" y="692697"/>
            <a:ext cx="8172401" cy="3785652"/>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eaLnBrk="0" hangingPunct="0">
              <a:defRPr/>
            </a:pPr>
            <a:r>
              <a:rPr lang="ar-SA" sz="4800" b="1" dirty="0">
                <a:solidFill>
                  <a:schemeClr val="bg1"/>
                </a:solidFill>
                <a:effectLst>
                  <a:glow rad="228600">
                    <a:srgbClr val="000000">
                      <a:alpha val="85000"/>
                    </a:srgbClr>
                  </a:glow>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4 لكي ينصحن الحدثات أن يكن محبات لرجالهن ويحببن أولادهن،</a:t>
            </a:r>
          </a:p>
          <a:p>
            <a:pPr lvl="0" algn="ctr" eaLnBrk="0" hangingPunct="0">
              <a:defRPr/>
            </a:pPr>
            <a:r>
              <a:rPr lang="ar-SA" sz="4800" b="1" dirty="0">
                <a:solidFill>
                  <a:schemeClr val="bg1"/>
                </a:solidFill>
                <a:effectLst>
                  <a:glow rad="228600">
                    <a:srgbClr val="000000">
                      <a:alpha val="85000"/>
                    </a:srgbClr>
                  </a:glow>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5 متعقلات، عفيفات، ملازمات بيوتهن، صالحات، خاضعات لرجالهن، لكيلا يجدف على كلمة الله.</a:t>
            </a:r>
            <a:endParaRPr lang="en-US" sz="4800" b="1" dirty="0">
              <a:solidFill>
                <a:schemeClr val="bg1"/>
              </a:solidFill>
              <a:effectLst>
                <a:glow rad="228600">
                  <a:srgbClr val="000000">
                    <a:alpha val="85000"/>
                  </a:srgbClr>
                </a:glow>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429150965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7625" y="-82550"/>
            <a:ext cx="9228138" cy="847725"/>
          </a:xfrm>
          <a:solidFill>
            <a:srgbClr val="000000"/>
          </a:solidFill>
        </p:spPr>
        <p:txBody>
          <a:bodyPr/>
          <a:lstStyle/>
          <a:p>
            <a:pPr>
              <a:defRPr/>
            </a:pPr>
            <a:r>
              <a:rPr lang="ar-JO" sz="3600" dirty="0">
                <a:cs typeface="Arial" panose="020B0604020202020204" pitchFamily="34" charset="0"/>
              </a:rPr>
              <a:t>عاملات في بيوتهن (تيطس 2: 4-5)</a:t>
            </a:r>
            <a:endParaRPr lang="en-US" sz="3600" dirty="0">
              <a:cs typeface="Arial" panose="020B0604020202020204" pitchFamily="34" charset="0"/>
            </a:endParaRPr>
          </a:p>
        </p:txBody>
      </p:sp>
      <p:sp>
        <p:nvSpPr>
          <p:cNvPr id="3" name="Title 1"/>
          <p:cNvSpPr txBox="1">
            <a:spLocks/>
          </p:cNvSpPr>
          <p:nvPr/>
        </p:nvSpPr>
        <p:spPr bwMode="auto">
          <a:xfrm>
            <a:off x="3203847" y="764704"/>
            <a:ext cx="5962389" cy="381642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prstClr val="white"/>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 لكي ينصحن الحدثات أن يكن محبات لرجالهن ويحببن أولادهن،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prstClr val="white"/>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 متعقلات، عفيفات، </a:t>
            </a:r>
            <a:r>
              <a:rPr kumimoji="0" lang="ar-SA" sz="3600" b="1" i="0" u="none" strike="noStrike" kern="1200" cap="none" spc="0" normalizeH="0" baseline="0" noProof="0" dirty="0">
                <a:ln>
                  <a:noFill/>
                </a:ln>
                <a:solidFill>
                  <a:srgbClr val="FFFF00"/>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ملازمات بيوتهن</a:t>
            </a:r>
            <a:r>
              <a:rPr kumimoji="0" lang="ar-SA" sz="3600" b="1" i="0" u="none" strike="noStrike" kern="1200" cap="none" spc="0" normalizeH="0" baseline="0" noProof="0" dirty="0">
                <a:ln>
                  <a:noFill/>
                </a:ln>
                <a:solidFill>
                  <a:prstClr val="white"/>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 صالحات، خاضعات لرجالهن، لكيلا يجدف على كلمة الله.</a:t>
            </a:r>
            <a:endParaRPr kumimoji="0" lang="en-US" sz="3600" b="1" i="0" u="none" strike="noStrike" kern="1200" cap="none" spc="0" normalizeH="0" baseline="0" noProof="0" dirty="0">
              <a:ln>
                <a:noFill/>
              </a:ln>
              <a:solidFill>
                <a:prstClr val="white"/>
              </a:solidFill>
              <a:effectLst>
                <a:glow rad="228600">
                  <a:srgbClr val="000000">
                    <a:alpha val="85000"/>
                  </a:srgbClr>
                </a:glow>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EFEC8FD-66D2-CE43-8B2D-33674F0EDEA7}"/>
              </a:ext>
            </a:extLst>
          </p:cNvPr>
          <p:cNvGrpSpPr/>
          <p:nvPr/>
        </p:nvGrpSpPr>
        <p:grpSpPr>
          <a:xfrm>
            <a:off x="-4763" y="2436813"/>
            <a:ext cx="5816601" cy="4432300"/>
            <a:chOff x="-4763" y="2436813"/>
            <a:chExt cx="5816601" cy="4432300"/>
          </a:xfrm>
        </p:grpSpPr>
        <p:grpSp>
          <p:nvGrpSpPr>
            <p:cNvPr id="5" name="Group 4">
              <a:extLst>
                <a:ext uri="{FF2B5EF4-FFF2-40B4-BE49-F238E27FC236}">
                  <a16:creationId xmlns:a16="http://schemas.microsoft.com/office/drawing/2014/main" id="{20D01E27-86B1-3447-B92E-33BC25DB45C0}"/>
                </a:ext>
              </a:extLst>
            </p:cNvPr>
            <p:cNvGrpSpPr/>
            <p:nvPr/>
          </p:nvGrpSpPr>
          <p:grpSpPr>
            <a:xfrm>
              <a:off x="-4763" y="2436813"/>
              <a:ext cx="5816601" cy="4432300"/>
              <a:chOff x="-4763" y="2436813"/>
              <a:chExt cx="5816601" cy="4432300"/>
            </a:xfrm>
          </p:grpSpPr>
          <p:pic>
            <p:nvPicPr>
              <p:cNvPr id="40960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436813"/>
                <a:ext cx="5816601"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52391BA5-2EF2-DB4C-BD50-5E65272A740F}"/>
                  </a:ext>
                </a:extLst>
              </p:cNvPr>
              <p:cNvSpPr/>
              <p:nvPr/>
            </p:nvSpPr>
            <p:spPr bwMode="auto">
              <a:xfrm rot="21086373">
                <a:off x="975523" y="3331374"/>
                <a:ext cx="4067229" cy="2545400"/>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D4F63EEF-5637-8C4D-86A3-6F68CB1CE85D}"/>
                  </a:ext>
                </a:extLst>
              </p:cNvPr>
              <p:cNvSpPr/>
              <p:nvPr/>
            </p:nvSpPr>
            <p:spPr bwMode="auto">
              <a:xfrm rot="21086373">
                <a:off x="581386" y="3321150"/>
                <a:ext cx="3875555" cy="1819649"/>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36C5A2DA-A738-3F48-82FE-97F4C200A112}"/>
                  </a:ext>
                </a:extLst>
              </p:cNvPr>
              <p:cNvSpPr/>
              <p:nvPr/>
            </p:nvSpPr>
            <p:spPr bwMode="auto">
              <a:xfrm rot="21086373">
                <a:off x="3215733" y="5283136"/>
                <a:ext cx="2060294" cy="829385"/>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7" name="Title 1"/>
            <p:cNvSpPr txBox="1">
              <a:spLocks/>
            </p:cNvSpPr>
            <p:nvPr/>
          </p:nvSpPr>
          <p:spPr bwMode="auto">
            <a:xfrm rot="20961986">
              <a:off x="691392" y="3209695"/>
              <a:ext cx="4105817" cy="256908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تتحدثي بالسوء عن زوجك مع أي أحد</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bwMode="auto">
            <a:xfrm rot="20961986">
              <a:off x="3377624" y="5329706"/>
              <a:ext cx="1946585" cy="82519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أبداً</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47625" y="-82550"/>
            <a:ext cx="9228138" cy="847725"/>
          </a:xfrm>
          <a:solidFill>
            <a:srgbClr val="000000"/>
          </a:solidFill>
        </p:spPr>
        <p:txBody>
          <a:bodyPr/>
          <a:lstStyle/>
          <a:p>
            <a:pPr>
              <a:defRPr/>
            </a:pPr>
            <a:r>
              <a:rPr lang="ar-JO" sz="3600" dirty="0">
                <a:cs typeface="Arial" panose="020B0604020202020204" pitchFamily="34" charset="0"/>
              </a:rPr>
              <a:t>خاضعات لرجالهن (تيطس 2: 4-5)</a:t>
            </a:r>
            <a:endParaRPr lang="en-US" sz="3600" dirty="0">
              <a:cs typeface="Arial" panose="020B0604020202020204" pitchFamily="34" charset="0"/>
            </a:endParaRPr>
          </a:p>
        </p:txBody>
      </p:sp>
      <p:sp>
        <p:nvSpPr>
          <p:cNvPr id="6" name="Title 1"/>
          <p:cNvSpPr txBox="1">
            <a:spLocks/>
          </p:cNvSpPr>
          <p:nvPr/>
        </p:nvSpPr>
        <p:spPr bwMode="auto">
          <a:xfrm>
            <a:off x="5702908" y="3789040"/>
            <a:ext cx="3477604"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على الأزواج ألا يتحدثوا بالسوء عن زوجاتهم أيضاً</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 y="764704"/>
            <a:ext cx="9166236"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prstClr val="white"/>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 لكي ينصحن الحدثات أن يكن محبات لرجالهن ويحببن أولادهن</a:t>
            </a:r>
            <a:r>
              <a:rPr kumimoji="0" lang="ar-JO" sz="3600" b="1" i="0" u="none" strike="noStrike" kern="1200" cap="none" spc="0" normalizeH="0" baseline="0" noProof="0" dirty="0">
                <a:ln>
                  <a:noFill/>
                </a:ln>
                <a:solidFill>
                  <a:prstClr val="white"/>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 5 </a:t>
            </a:r>
            <a:r>
              <a:rPr kumimoji="0" lang="ar-SA" sz="3600" b="1" i="0" u="none" strike="noStrike" kern="1200" cap="none" spc="0" normalizeH="0" baseline="0" noProof="0" dirty="0">
                <a:ln>
                  <a:noFill/>
                </a:ln>
                <a:solidFill>
                  <a:prstClr val="white"/>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متعقلات، عفيفات، ملازمات بيوتهن، صالحات، </a:t>
            </a:r>
            <a:r>
              <a:rPr kumimoji="0" lang="ar-SA" sz="3600" b="1" i="0" u="none" strike="noStrike" kern="1200" cap="none" spc="0" normalizeH="0" baseline="0" noProof="0" dirty="0">
                <a:ln>
                  <a:noFill/>
                </a:ln>
                <a:solidFill>
                  <a:srgbClr val="FFFF00"/>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خاضعات لرجالهن</a:t>
            </a:r>
            <a:r>
              <a:rPr kumimoji="0" lang="ar-SA" sz="3600" b="1" i="0" u="none" strike="noStrike" kern="1200" cap="none" spc="0" normalizeH="0" baseline="0" noProof="0" dirty="0">
                <a:ln>
                  <a:noFill/>
                </a:ln>
                <a:solidFill>
                  <a:prstClr val="white"/>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 لكيلا يجدف على كلمة الله.</a:t>
            </a:r>
            <a:endParaRPr kumimoji="0" lang="en-US" sz="3600" b="1" i="0" u="none" strike="noStrike" kern="1200" cap="none" spc="0" normalizeH="0" baseline="0" noProof="0" dirty="0">
              <a:ln>
                <a:noFill/>
              </a:ln>
              <a:solidFill>
                <a:prstClr val="white"/>
              </a:solidFill>
              <a:effectLst>
                <a:glow rad="228600">
                  <a:srgbClr val="000000">
                    <a:alpha val="85000"/>
                  </a:srgbClr>
                </a:glow>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الأشياخ</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صاحين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ذوي وقار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أصحاء في الإيمان والمحبة والصبر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العجائز</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سيرة تليق بالقداسة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ثالبات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مستعبدة للخمر الكثير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معلمات الصلاح للحدثات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الأحداث</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الأعمال الحسنة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نقاوة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إخلاص</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كلام صحيح</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محبات لرجالهن ويحببن أولادهن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عفيفات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ملازمات بيوتهن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خاضعات لرجالهن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162669"/>
      </p:ext>
    </p:extLst>
  </p:cSld>
  <p:clrMapOvr>
    <a:overrideClrMapping bg1="lt1" tx1="dk1" bg2="lt2" tx2="dk2" accent1="accent1" accent2="accent2" accent3="accent3" accent4="accent4" accent5="accent5" accent6="accent6" hlink="hlink" folHlink="folHlink"/>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C59AF7-B66F-0D4A-B973-C6B6ABB8C9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141181"/>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6-8</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0" y="404664"/>
            <a:ext cx="8983981" cy="4594912"/>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6 كذلك عظ الأحداث أن يكونوا متعقلين</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7 </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مقدما</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نفسك في كل شيء قدوة للأعمال الحسنة، ومقدما</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في التعليم نقاوة، ووقارا</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وإخلاصا</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8 </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وكلاما</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صحيحا</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غير ملوم، لكي ي</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خزى المضاد، إذ ليس له شيء رديء يقوله عنكم.</a:t>
            </a:r>
            <a:endParaRPr kumimoji="0" lang="en-SG"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401672583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C96B79-5808-364C-93C7-1C679184F2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8137" y="6104097"/>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9-10</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7736" y="404631"/>
            <a:ext cx="8961121" cy="4029501"/>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9 والعبيد أن يخضعوا لسادتهم، ويرضوهم في كل شيء غير مناقضين</a:t>
            </a:r>
            <a:r>
              <a:rPr kumimoji="0" lang="ar-JO" sz="44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10 </a:t>
            </a:r>
            <a:r>
              <a:rPr kumimoji="0" lang="ar-SA" sz="44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غير مختلسين، بل مقدمين كل أمانة صالحة، لكي يزينوا تعليم مخلصنا الله في كل شيء. </a:t>
            </a:r>
            <a:endParaRPr kumimoji="0" lang="en-SG" sz="44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14535366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a:extLst>
            <a:ext uri="{FF2B5EF4-FFF2-40B4-BE49-F238E27FC236}">
              <a16:creationId xmlns:a16="http://schemas.microsoft.com/office/drawing/2014/main" id="{2C471B8F-9457-B3A5-26D6-BA1205C7F1F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B5B39C2-C292-1EAE-4DEE-123E084001CC}"/>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7ABC2520-7A37-FC4D-7635-2B566658B1FB}"/>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D3B30A94-534D-EE35-78F9-1105EC701FB6}"/>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تزيين الإنجيل</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EF78BEAD-B55E-2EEF-C83D-5E7B2CCBD5DF}"/>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بناء كنائس صحية تظهر قوة الله</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D62B49D8-16C4-3E3E-E552-EF516816EA78}"/>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دراسات في تيطس</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1E4F41E-4F4E-D680-E2C6-867127AA567E}"/>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 لينغ على تيطس 2: 1-10</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200659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188567-5321-4158-95B1-D23DCC517885}"/>
              </a:ext>
            </a:extLst>
          </p:cNvPr>
          <p:cNvSpPr txBox="1"/>
          <p:nvPr/>
        </p:nvSpPr>
        <p:spPr>
          <a:xfrm flipH="1">
            <a:off x="-2" y="17877"/>
            <a:ext cx="9144001" cy="144655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ar-JO" sz="3200" b="1" dirty="0">
                <a:solidFill>
                  <a:prstClr val="black"/>
                </a:solidFill>
                <a:latin typeface="Arial" panose="020B0604020202020204" pitchFamily="34" charset="0"/>
                <a:ea typeface="+mn-ea"/>
                <a:cs typeface="Arial" panose="020B0604020202020204" pitchFamily="34" charset="0"/>
              </a:rPr>
              <a:t>تشجع الكنائس الصحية الحياة التقية</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تيطس 2: 1-10</a:t>
            </a: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23443"/>
            <a:ext cx="9144000" cy="5151550"/>
          </a:xfrm>
          <a:prstGeom prst="rect">
            <a:avLst/>
          </a:prstGeom>
        </p:spPr>
      </p:pic>
    </p:spTree>
    <p:extLst>
      <p:ext uri="{BB962C8B-B14F-4D97-AF65-F5344CB8AC3E}">
        <p14:creationId xmlns:p14="http://schemas.microsoft.com/office/powerpoint/2010/main" val="111594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Microsoft Sans Serif" panose="020B0604020202020204" pitchFamily="34" charset="0"/>
              </a:rPr>
              <a:t>الفكرة الرئيسية</a:t>
            </a:r>
            <a:endParaRPr lang="en-US" sz="5400" dirty="0">
              <a:effectLst>
                <a:glow rad="127000">
                  <a:schemeClr val="tx1"/>
                </a:glow>
              </a:effectLst>
              <a:ea typeface="Microsoft Sans Serif" panose="020B0604020202020204" pitchFamily="34" charset="0"/>
            </a:endParaRP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يجب أن يعلم شيوخنا </a:t>
            </a:r>
            <a:r>
              <a:rPr kumimoji="0" lang="ar-JO" sz="5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السلوك</a:t>
            </a: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المحترم بناءً على نعمة الله.</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WordArt 190">
            <a:extLst>
              <a:ext uri="{FF2B5EF4-FFF2-40B4-BE49-F238E27FC236}">
                <a16:creationId xmlns:a16="http://schemas.microsoft.com/office/drawing/2014/main" id="{5EE83A65-703A-A64B-803B-1B0283A9C0B5}"/>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Impact"/>
              <a:ea typeface="Impact"/>
              <a:cs typeface="Impact"/>
            </a:endParaRPr>
          </a:p>
        </p:txBody>
      </p:sp>
    </p:spTree>
    <p:extLst>
      <p:ext uri="{BB962C8B-B14F-4D97-AF65-F5344CB8AC3E}">
        <p14:creationId xmlns:p14="http://schemas.microsoft.com/office/powerpoint/2010/main" val="381578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17557"/>
            <a:ext cx="4539447" cy="2557435"/>
          </a:xfrm>
          <a:prstGeom prst="rect">
            <a:avLst/>
          </a:prstGeom>
          <a:ln>
            <a:noFill/>
          </a:ln>
          <a:effectLst>
            <a:softEdge rad="112500"/>
          </a:effectLst>
        </p:spPr>
      </p:pic>
      <p:sp>
        <p:nvSpPr>
          <p:cNvPr id="2" name="Rectangle 1">
            <a:extLst>
              <a:ext uri="{FF2B5EF4-FFF2-40B4-BE49-F238E27FC236}">
                <a16:creationId xmlns:a16="http://schemas.microsoft.com/office/drawing/2014/main" id="{FCCBD525-D2A5-46AC-B9CC-734BE55424DB}"/>
              </a:ext>
            </a:extLst>
          </p:cNvPr>
          <p:cNvSpPr/>
          <p:nvPr/>
        </p:nvSpPr>
        <p:spPr>
          <a:xfrm>
            <a:off x="827584" y="137670"/>
            <a:ext cx="7779814" cy="987074"/>
          </a:xfrm>
          <a:prstGeom prst="rect">
            <a:avLst/>
          </a:prstGeom>
          <a:solidFill>
            <a:schemeClr val="bg1"/>
          </a:solidFill>
        </p:spPr>
        <p:txBody>
          <a:bodyPr wrap="none" anchor="ctr">
            <a:noAutofit/>
          </a:bodyPr>
          <a:lstStyle/>
          <a:p>
            <a:pPr marL="0" marR="0" lvl="0" indent="0" algn="ctr" defTabSz="457200" rtl="0" eaLnBrk="1" fontAlgn="auto" latinLnBrk="0" hangingPunct="1">
              <a:lnSpc>
                <a:spcPts val="1800"/>
              </a:lnSpc>
              <a:spcBef>
                <a:spcPts val="0"/>
              </a:spcBef>
              <a:spcAft>
                <a:spcPts val="80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يجب أن يؤدي الحق السليم إلى الحياة التقية (ع 1) </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A8F6C86A-7C47-4BAA-9C70-113E7AAA7EA6}"/>
              </a:ext>
            </a:extLst>
          </p:cNvPr>
          <p:cNvSpPr txBox="1"/>
          <p:nvPr/>
        </p:nvSpPr>
        <p:spPr>
          <a:xfrm flipH="1">
            <a:off x="1547663" y="1280160"/>
            <a:ext cx="6264695" cy="461665"/>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b="1" dirty="0">
                <a:solidFill>
                  <a:prstClr val="white"/>
                </a:solidFill>
                <a:latin typeface="Arial" panose="020B0604020202020204" pitchFamily="34" charset="0"/>
                <a:ea typeface="+mn-ea"/>
                <a:cs typeface="Arial" panose="020B0604020202020204" pitchFamily="34" charset="0"/>
              </a:rPr>
              <a:t>يوافق، يشابه، يناسب، يلائم</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9C24D518-CE89-4042-A23B-77D93638FCA9}"/>
              </a:ext>
            </a:extLst>
          </p:cNvPr>
          <p:cNvSpPr txBox="1"/>
          <p:nvPr/>
        </p:nvSpPr>
        <p:spPr>
          <a:xfrm flipH="1">
            <a:off x="838946" y="2244861"/>
            <a:ext cx="7466108" cy="830997"/>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أفسس 5: 3</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ctr" defTabSz="457200" fontAlgn="auto">
              <a:spcBef>
                <a:spcPts val="0"/>
              </a:spcBef>
              <a:spcAft>
                <a:spcPts val="0"/>
              </a:spcAft>
              <a:defRPr/>
            </a:pPr>
            <a:r>
              <a:rPr lang="ar-JO" b="1" dirty="0">
                <a:solidFill>
                  <a:prstClr val="white"/>
                </a:solidFill>
                <a:latin typeface="Arial" panose="020B0604020202020204" pitchFamily="34" charset="0"/>
                <a:ea typeface="+mn-ea"/>
                <a:cs typeface="Arial" panose="020B0604020202020204" pitchFamily="34" charset="0"/>
              </a:rPr>
              <a:t>3 وأما الزنا وكل نجاسة أو طمع فلا يسم بينكم كما </a:t>
            </a:r>
            <a:r>
              <a:rPr lang="ar-JO" b="1" u="sng" dirty="0">
                <a:solidFill>
                  <a:prstClr val="white"/>
                </a:solidFill>
                <a:latin typeface="Arial" panose="020B0604020202020204" pitchFamily="34" charset="0"/>
                <a:ea typeface="+mn-ea"/>
                <a:cs typeface="Arial" panose="020B0604020202020204" pitchFamily="34" charset="0"/>
              </a:rPr>
              <a:t>يليق</a:t>
            </a:r>
            <a:r>
              <a:rPr lang="ar-JO" b="1" dirty="0">
                <a:solidFill>
                  <a:prstClr val="white"/>
                </a:solidFill>
                <a:latin typeface="Arial" panose="020B0604020202020204" pitchFamily="34" charset="0"/>
                <a:ea typeface="+mn-ea"/>
                <a:cs typeface="Arial" panose="020B0604020202020204" pitchFamily="34" charset="0"/>
              </a:rPr>
              <a:t> بقديسين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8448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17557"/>
            <a:ext cx="4539447" cy="2557435"/>
          </a:xfrm>
          <a:prstGeom prst="rect">
            <a:avLst/>
          </a:prstGeom>
          <a:ln>
            <a:noFill/>
          </a:ln>
          <a:effectLst>
            <a:softEdge rad="112500"/>
          </a:effectLst>
        </p:spPr>
      </p:pic>
      <p:sp>
        <p:nvSpPr>
          <p:cNvPr id="8" name="TextBox 7">
            <a:extLst>
              <a:ext uri="{FF2B5EF4-FFF2-40B4-BE49-F238E27FC236}">
                <a16:creationId xmlns:a16="http://schemas.microsoft.com/office/drawing/2014/main" id="{185C41BB-C1B6-4D2C-9A5B-999D2D547E66}"/>
              </a:ext>
            </a:extLst>
          </p:cNvPr>
          <p:cNvSpPr txBox="1"/>
          <p:nvPr/>
        </p:nvSpPr>
        <p:spPr>
          <a:xfrm flipH="1">
            <a:off x="1364184" y="1170169"/>
            <a:ext cx="777981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Sound truth impacts everyone (vs. 2-10)</a:t>
            </a:r>
          </a:p>
        </p:txBody>
      </p:sp>
      <p:sp>
        <p:nvSpPr>
          <p:cNvPr id="9" name="Rectangle 8">
            <a:extLst>
              <a:ext uri="{FF2B5EF4-FFF2-40B4-BE49-F238E27FC236}">
                <a16:creationId xmlns:a16="http://schemas.microsoft.com/office/drawing/2014/main" id="{DCBEF242-E31A-9946-A859-E5A8914FABB6}"/>
              </a:ext>
            </a:extLst>
          </p:cNvPr>
          <p:cNvSpPr/>
          <p:nvPr/>
        </p:nvSpPr>
        <p:spPr>
          <a:xfrm>
            <a:off x="827584" y="137670"/>
            <a:ext cx="7779814" cy="987074"/>
          </a:xfrm>
          <a:prstGeom prst="rect">
            <a:avLst/>
          </a:prstGeom>
          <a:solidFill>
            <a:schemeClr val="bg1"/>
          </a:solidFill>
        </p:spPr>
        <p:txBody>
          <a:bodyPr wrap="none" anchor="ctr">
            <a:noAutofit/>
          </a:bodyPr>
          <a:lstStyle/>
          <a:p>
            <a:pPr marL="0" marR="0" lvl="0" indent="0" algn="ctr" defTabSz="457200" rtl="0" eaLnBrk="1" fontAlgn="auto" latinLnBrk="0" hangingPunct="1">
              <a:lnSpc>
                <a:spcPts val="1800"/>
              </a:lnSpc>
              <a:spcBef>
                <a:spcPts val="0"/>
              </a:spcBef>
              <a:spcAft>
                <a:spcPts val="80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يجب أن يؤدي الحق السليم إلى الحياة التقية (ع 1) </a:t>
            </a:r>
          </a:p>
        </p:txBody>
      </p:sp>
      <p:sp>
        <p:nvSpPr>
          <p:cNvPr id="13" name="TextBox 12">
            <a:extLst>
              <a:ext uri="{FF2B5EF4-FFF2-40B4-BE49-F238E27FC236}">
                <a16:creationId xmlns:a16="http://schemas.microsoft.com/office/drawing/2014/main" id="{795208EF-AEF6-794C-B63A-CA4ADB188024}"/>
              </a:ext>
            </a:extLst>
          </p:cNvPr>
          <p:cNvSpPr txBox="1"/>
          <p:nvPr/>
        </p:nvSpPr>
        <p:spPr>
          <a:xfrm flipH="1">
            <a:off x="2182217" y="2291311"/>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lvl="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العجائز</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5487FA16-4B28-764E-A8E3-181979963E44}"/>
              </a:ext>
            </a:extLst>
          </p:cNvPr>
          <p:cNvSpPr txBox="1"/>
          <p:nvPr/>
        </p:nvSpPr>
        <p:spPr>
          <a:xfrm flipH="1">
            <a:off x="2183544" y="2936693"/>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lvl="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الأحداث</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BD8B53EC-8DE0-9942-A7C0-FAFACC453735}"/>
              </a:ext>
            </a:extLst>
          </p:cNvPr>
          <p:cNvSpPr txBox="1"/>
          <p:nvPr/>
        </p:nvSpPr>
        <p:spPr>
          <a:xfrm flipH="1">
            <a:off x="2183542" y="3580747"/>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lvl="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الحدثات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088705F7-CE6B-F048-8EB5-14B05DBFCA8E}"/>
              </a:ext>
            </a:extLst>
          </p:cNvPr>
          <p:cNvSpPr txBox="1"/>
          <p:nvPr/>
        </p:nvSpPr>
        <p:spPr>
          <a:xfrm flipH="1">
            <a:off x="2182216" y="1846034"/>
            <a:ext cx="3003360" cy="461665"/>
          </a:xfrm>
          <a:prstGeom prst="rect">
            <a:avLst/>
          </a:prstGeom>
          <a:solidFill>
            <a:schemeClr val="accent1">
              <a:lumMod val="50000"/>
            </a:schemeClr>
          </a:solidFill>
        </p:spPr>
        <p:txBody>
          <a:bodyPr wrap="square" rtlCol="0">
            <a:spAutoFit/>
          </a:bodyPr>
          <a:lstStyle/>
          <a:p>
            <a:pPr marL="342900" lvl="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الأشياخ</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1044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5" grpId="0" animBg="1"/>
      <p:bldP spid="16" grpId="0" animBg="1"/>
      <p:bldP spid="17"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الأشياخ</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صاحين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ذوي وقار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أصحاء في الإيمان والمحبة والصبر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العجائز</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سيرة تليق بالقداسة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غير ثالبات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غير مستعبدة للخمر الكثير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معلمات الصلاح للحدثات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الأحداث</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الأعمال الحسنة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نقاوة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إخلاص</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كلام صحيح</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محبات لرجالهن ويحببن أولادهن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متعقلات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عفيفات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ملازمات بيوتهن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خاضعات لرجالهن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54067490"/>
      </p:ext>
    </p:extLst>
  </p:cSld>
  <p:clrMapOvr>
    <a:overrideClrMapping bg1="lt1" tx1="dk1" bg2="lt2" tx2="dk2" accent1="accent1" accent2="accent2" accent3="accent3" accent4="accent4" accent5="accent5" accent6="accent6" hlink="hlink" folHlink="folHlink"/>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6D2C25F-1A35-894C-2446-925866708EA5}"/>
            </a:ext>
          </a:extLst>
        </p:cNvPr>
        <p:cNvGrpSpPr/>
        <p:nvPr/>
      </p:nvGrpSpPr>
      <p:grpSpPr>
        <a:xfrm>
          <a:off x="0" y="0"/>
          <a:ext cx="0" cy="0"/>
          <a:chOff x="0" y="0"/>
          <a:chExt cx="0" cy="0"/>
        </a:xfrm>
      </p:grpSpPr>
      <p:pic>
        <p:nvPicPr>
          <p:cNvPr id="5" name="Picture 4" descr="A picture containing person, indoor, wall&#10;&#10;Description automatically generated">
            <a:extLst>
              <a:ext uri="{FF2B5EF4-FFF2-40B4-BE49-F238E27FC236}">
                <a16:creationId xmlns:a16="http://schemas.microsoft.com/office/drawing/2014/main" id="{CC71C6ED-EFF9-6FF7-C447-3DCF1D68AA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17557"/>
            <a:ext cx="4539447" cy="2557435"/>
          </a:xfrm>
          <a:prstGeom prst="rect">
            <a:avLst/>
          </a:prstGeom>
          <a:ln>
            <a:noFill/>
          </a:ln>
          <a:effectLst>
            <a:softEdge rad="112500"/>
          </a:effectLst>
        </p:spPr>
      </p:pic>
      <p:sp>
        <p:nvSpPr>
          <p:cNvPr id="8" name="TextBox 7">
            <a:extLst>
              <a:ext uri="{FF2B5EF4-FFF2-40B4-BE49-F238E27FC236}">
                <a16:creationId xmlns:a16="http://schemas.microsoft.com/office/drawing/2014/main" id="{D4E1F931-F32F-C508-AC26-21B4279F75A5}"/>
              </a:ext>
            </a:extLst>
          </p:cNvPr>
          <p:cNvSpPr txBox="1"/>
          <p:nvPr/>
        </p:nvSpPr>
        <p:spPr>
          <a:xfrm flipH="1">
            <a:off x="1364184" y="1170169"/>
            <a:ext cx="777981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Sound truth impacts everyone (vs. 2-10)</a:t>
            </a:r>
          </a:p>
        </p:txBody>
      </p:sp>
      <p:sp>
        <p:nvSpPr>
          <p:cNvPr id="9" name="Rectangle 8">
            <a:extLst>
              <a:ext uri="{FF2B5EF4-FFF2-40B4-BE49-F238E27FC236}">
                <a16:creationId xmlns:a16="http://schemas.microsoft.com/office/drawing/2014/main" id="{DFE46969-2735-981E-299C-5DD4AA732003}"/>
              </a:ext>
            </a:extLst>
          </p:cNvPr>
          <p:cNvSpPr/>
          <p:nvPr/>
        </p:nvSpPr>
        <p:spPr>
          <a:xfrm>
            <a:off x="827584" y="137670"/>
            <a:ext cx="7779814" cy="987074"/>
          </a:xfrm>
          <a:prstGeom prst="rect">
            <a:avLst/>
          </a:prstGeom>
          <a:solidFill>
            <a:schemeClr val="bg1"/>
          </a:solidFill>
        </p:spPr>
        <p:txBody>
          <a:bodyPr wrap="none" anchor="ctr">
            <a:noAutofit/>
          </a:bodyPr>
          <a:lstStyle/>
          <a:p>
            <a:pPr marL="0" marR="0" lvl="0" indent="0" algn="ctr" defTabSz="457200" rtl="0" eaLnBrk="1" fontAlgn="auto" latinLnBrk="0" hangingPunct="1">
              <a:lnSpc>
                <a:spcPts val="18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يجب أن يؤدي الحق السليم إلى الحياة التقية (ع 1) </a:t>
            </a:r>
          </a:p>
        </p:txBody>
      </p:sp>
      <p:sp>
        <p:nvSpPr>
          <p:cNvPr id="13" name="TextBox 12">
            <a:extLst>
              <a:ext uri="{FF2B5EF4-FFF2-40B4-BE49-F238E27FC236}">
                <a16:creationId xmlns:a16="http://schemas.microsoft.com/office/drawing/2014/main" id="{808EC278-209F-91C7-D4E8-01FEE7E40E82}"/>
              </a:ext>
            </a:extLst>
          </p:cNvPr>
          <p:cNvSpPr txBox="1"/>
          <p:nvPr/>
        </p:nvSpPr>
        <p:spPr>
          <a:xfrm flipH="1">
            <a:off x="2182217" y="2291311"/>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العجائز</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E6CECACF-F4FC-5F8F-35E3-DE872571A8BB}"/>
              </a:ext>
            </a:extLst>
          </p:cNvPr>
          <p:cNvSpPr txBox="1"/>
          <p:nvPr/>
        </p:nvSpPr>
        <p:spPr>
          <a:xfrm flipH="1">
            <a:off x="2183544" y="2936693"/>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الأحداث</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Box 15">
            <a:extLst>
              <a:ext uri="{FF2B5EF4-FFF2-40B4-BE49-F238E27FC236}">
                <a16:creationId xmlns:a16="http://schemas.microsoft.com/office/drawing/2014/main" id="{672F322B-26AE-733B-A6B5-B290E6AA8ADB}"/>
              </a:ext>
            </a:extLst>
          </p:cNvPr>
          <p:cNvSpPr txBox="1"/>
          <p:nvPr/>
        </p:nvSpPr>
        <p:spPr>
          <a:xfrm flipH="1">
            <a:off x="2183542" y="3580747"/>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الحدثات</a:t>
            </a:r>
          </a:p>
        </p:txBody>
      </p:sp>
      <p:sp>
        <p:nvSpPr>
          <p:cNvPr id="17" name="TextBox 16">
            <a:extLst>
              <a:ext uri="{FF2B5EF4-FFF2-40B4-BE49-F238E27FC236}">
                <a16:creationId xmlns:a16="http://schemas.microsoft.com/office/drawing/2014/main" id="{9F38E642-9876-DC76-3696-64EEC4784525}"/>
              </a:ext>
            </a:extLst>
          </p:cNvPr>
          <p:cNvSpPr txBox="1"/>
          <p:nvPr/>
        </p:nvSpPr>
        <p:spPr>
          <a:xfrm flipH="1">
            <a:off x="2182216" y="1846034"/>
            <a:ext cx="3003360" cy="461665"/>
          </a:xfrm>
          <a:prstGeom prst="rect">
            <a:avLst/>
          </a:prstGeom>
          <a:solidFill>
            <a:schemeClr val="accent1">
              <a:lumMod val="50000"/>
            </a:schemeClr>
          </a:solidFill>
        </p:spPr>
        <p:txBody>
          <a:bodyPr wrap="square" rtlCol="0">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الأشياخ</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013D959A-E311-7A21-254A-012AA5B6DC3A}"/>
              </a:ext>
            </a:extLst>
          </p:cNvPr>
          <p:cNvSpPr txBox="1"/>
          <p:nvPr/>
        </p:nvSpPr>
        <p:spPr>
          <a:xfrm flipH="1">
            <a:off x="2182217" y="4223476"/>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الموظفين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150701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5" grpId="0" animBg="1"/>
      <p:bldP spid="16" grpId="0" animBg="1"/>
      <p:bldP spid="17" grpId="0" animBg="1"/>
      <p:bldP spid="2"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54483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لكيلا يجدف على كلمة الله</a:t>
            </a:r>
            <a:b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تيطس 2: 5</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لكي يُخزى المضاد إذ ليس له شيء رديء يقوله عنكم</a:t>
            </a: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تيطس 2: 8</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لكي يزينوا تعليم مخلصنا الله في كل شيء</a:t>
            </a:r>
            <a:b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تيطس 2: 10</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chemeClr val="accent1">
                  <a:shade val="30000"/>
                  <a:satMod val="115000"/>
                  <a:shade val="30000"/>
                  <a:satMod val="115000"/>
                </a:schemeClr>
              </a:gs>
              <a:gs pos="50000">
                <a:schemeClr val="accent1">
                  <a:shade val="30000"/>
                  <a:satMod val="115000"/>
                  <a:shade val="67500"/>
                  <a:satMod val="115000"/>
                </a:schemeClr>
              </a:gs>
              <a:gs pos="100000">
                <a:schemeClr val="accent1">
                  <a:shade val="30000"/>
                  <a:satMod val="115000"/>
                  <a:shade val="100000"/>
                  <a:satMod val="115000"/>
                </a:schemeClr>
              </a:gs>
            </a:gsLst>
            <a:lin ang="0" scaled="1"/>
            <a:tileRect/>
          </a:gradFill>
        </p:spPr>
        <p:txBody>
          <a:bodyPr>
            <a:normAutofit/>
          </a:bodyPr>
          <a:lstStyle/>
          <a:p>
            <a:pPr algn="ctr"/>
            <a:r>
              <a:rPr lang="ar-JO" sz="3600" b="1" dirty="0">
                <a:solidFill>
                  <a:schemeClr val="bg1"/>
                </a:solidFill>
                <a:latin typeface="Arial" panose="020B0604020202020204" pitchFamily="34" charset="0"/>
                <a:cs typeface="Arial" panose="020B0604020202020204" pitchFamily="34" charset="0"/>
              </a:rPr>
              <a:t>نتائج السلوك ذو السمعة الحسنة</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1775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ＭＳ Ｐゴシック" charset="0"/>
              </a:rPr>
              <a:t>كيف يمكن أن نكون </a:t>
            </a:r>
            <a:r>
              <a:rPr lang="ar-JO" sz="3600" dirty="0">
                <a:solidFill>
                  <a:srgbClr val="C00000"/>
                </a:solidFill>
                <a:effectLst>
                  <a:glow rad="127000">
                    <a:schemeClr val="bg1"/>
                  </a:glow>
                </a:effectLst>
                <a:ea typeface="ＭＳ Ｐゴシック" charset="0"/>
              </a:rPr>
              <a:t>أصحاب سمعة حسنة </a:t>
            </a:r>
            <a:r>
              <a:rPr lang="ar-JO" sz="3600" dirty="0">
                <a:solidFill>
                  <a:schemeClr val="tx2"/>
                </a:solidFill>
                <a:effectLst>
                  <a:glow rad="127000">
                    <a:schemeClr val="bg1"/>
                  </a:glow>
                </a:effectLst>
                <a:ea typeface="ＭＳ Ｐゴシック" charset="0"/>
              </a:rPr>
              <a:t>في وسط الكثير من التعليم الكاذب اليوم؟</a:t>
            </a:r>
            <a:endParaRPr lang="en-US" sz="36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3600751245"/>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1. امتلك </a:t>
            </a:r>
            <a:r>
              <a:rPr lang="ar-JO" dirty="0">
                <a:solidFill>
                  <a:srgbClr val="FFFF00"/>
                </a:solidFill>
                <a:effectLst>
                  <a:glow rad="127000">
                    <a:schemeClr val="tx1"/>
                  </a:glow>
                </a:effectLst>
                <a:ea typeface="ＭＳ Ｐゴシック" charset="0"/>
              </a:rPr>
              <a:t>شيوخ</a:t>
            </a:r>
            <a:r>
              <a:rPr lang="ar-JO" dirty="0">
                <a:effectLst>
                  <a:glow rad="127000">
                    <a:schemeClr val="tx1"/>
                  </a:glow>
                </a:effectLst>
                <a:ea typeface="ＭＳ Ｐゴシック" charset="0"/>
              </a:rPr>
              <a:t> أتقياء يعلمون الحق</a:t>
            </a:r>
            <a:r>
              <a:rPr lang="en-US" dirty="0">
                <a:effectLst>
                  <a:glow rad="127000">
                    <a:schemeClr val="tx1"/>
                  </a:glow>
                </a:effectLst>
                <a:ea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1</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3247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dirty="0">
                <a:effectLst>
                  <a:glow rad="127000">
                    <a:schemeClr val="tx1"/>
                  </a:glow>
                </a:effectLst>
                <a:ea typeface="ＭＳ Ｐゴシック" charset="0"/>
              </a:rPr>
              <a:t>2. تصرف بحسب </a:t>
            </a:r>
            <a:r>
              <a:rPr lang="ar-JO" sz="4800" dirty="0">
                <a:solidFill>
                  <a:srgbClr val="FFFF00"/>
                </a:solidFill>
                <a:effectLst>
                  <a:glow rad="127000">
                    <a:schemeClr val="tx1"/>
                  </a:glow>
                </a:effectLst>
                <a:ea typeface="ＭＳ Ｐゴシック" charset="0"/>
              </a:rPr>
              <a:t>سنك</a:t>
            </a:r>
            <a:endParaRPr lang="en-US" sz="4800" dirty="0">
              <a:solidFill>
                <a:srgbClr val="FFFF00"/>
              </a:solidFill>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تيطس 2: 1-10</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1843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solidFill>
                  <a:srgbClr val="FFFFFF"/>
                </a:solidFill>
                <a:effectLst>
                  <a:glow rad="127000">
                    <a:schemeClr val="tx1"/>
                  </a:glow>
                </a:effectLst>
                <a:ea typeface="ＭＳ Ｐゴシック" charset="0"/>
              </a:rPr>
              <a:t>3. دع النعمة تأتي 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2172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الدراسي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Text Box 6"/>
          <p:cNvSpPr txBox="1">
            <a:spLocks noChangeArrowheads="1"/>
          </p:cNvSpPr>
          <p:nvPr/>
        </p:nvSpPr>
        <p:spPr bwMode="auto">
          <a:xfrm>
            <a:off x="0" y="72847"/>
            <a:ext cx="392392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العقيدة السليمة تسكت الخطأ</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الحياة المنظمة بحسب العقيدة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لا تنبذ الأعمال الصالحة </a:t>
            </a: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ar-JO" sz="8000" kern="1200" dirty="0">
                <a:solidFill>
                  <a:srgbClr val="070000"/>
                </a:solidFill>
                <a:ea typeface="ＭＳ Ｐゴシック"/>
                <a:cs typeface="Arial" panose="020B0604020202020204" pitchFamily="34" charset="0"/>
              </a:rPr>
              <a:t>تيطس</a:t>
            </a:r>
            <a:endParaRPr lang="en-US" sz="4800" kern="1200" dirty="0">
              <a:solidFill>
                <a:srgbClr val="070000"/>
              </a:solidFill>
              <a:ea typeface="ＭＳ Ｐゴシック"/>
              <a:cs typeface="Arial" panose="020B0604020202020204" pitchFamily="34" charset="0"/>
            </a:endParaRPr>
          </a:p>
        </p:txBody>
      </p:sp>
    </p:spTree>
    <p:extLst>
      <p:ext uri="{BB962C8B-B14F-4D97-AF65-F5344CB8AC3E}">
        <p14:creationId xmlns:p14="http://schemas.microsoft.com/office/powerpoint/2010/main" val="400527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السلوك</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241</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641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921499122"/>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دع النعمة تأتي 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تعلم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المؤمنين كيف يختارون التقوى بدلاً من الفجور (2: 11-15)</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2822907"/>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625"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Arial" panose="020B0604020202020204" pitchFamily="34" charset="0"/>
              </a:rPr>
              <a:t>Outline</a:t>
            </a:r>
          </a:p>
        </p:txBody>
      </p:sp>
      <p:sp>
        <p:nvSpPr>
          <p:cNvPr id="410626"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244</a:t>
            </a:r>
            <a:endParaRPr lang="en-US" b="1" dirty="0">
              <a:solidFill>
                <a:srgbClr val="000000"/>
              </a:solidFill>
              <a:latin typeface="Arial" panose="020B0604020202020204" pitchFamily="34" charset="0"/>
              <a:cs typeface="Arial" panose="020B0604020202020204" pitchFamily="34" charset="0"/>
            </a:endParaRPr>
          </a:p>
        </p:txBody>
      </p:sp>
      <p:sp>
        <p:nvSpPr>
          <p:cNvPr id="410627" name="Text Box 4"/>
          <p:cNvSpPr txBox="1">
            <a:spLocks noChangeArrowheads="1"/>
          </p:cNvSpPr>
          <p:nvPr/>
        </p:nvSpPr>
        <p:spPr bwMode="auto">
          <a:xfrm>
            <a:off x="3991600" y="152400"/>
            <a:ext cx="1151277"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الملخص</a:t>
            </a:r>
            <a:endParaRPr lang="en-US" sz="2800" b="1" dirty="0">
              <a:solidFill>
                <a:srgbClr val="FFFFFF"/>
              </a:solidFill>
              <a:latin typeface="Arial" panose="020B0604020202020204" pitchFamily="34" charset="0"/>
              <a:cs typeface="Arial" panose="020B0604020202020204" pitchFamily="34" charset="0"/>
            </a:endParaRPr>
          </a:p>
        </p:txBody>
      </p:sp>
      <p:sp>
        <p:nvSpPr>
          <p:cNvPr id="410630" name="Text Box 12"/>
          <p:cNvSpPr txBox="1">
            <a:spLocks noChangeArrowheads="1"/>
          </p:cNvSpPr>
          <p:nvPr/>
        </p:nvSpPr>
        <p:spPr bwMode="auto">
          <a:xfrm>
            <a:off x="381000" y="5029200"/>
            <a:ext cx="8382000" cy="1200329"/>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b="1" dirty="0">
                <a:solidFill>
                  <a:srgbClr val="FFFFFF"/>
                </a:solidFill>
                <a:latin typeface="Arial" panose="020B0604020202020204" pitchFamily="34" charset="0"/>
                <a:ea typeface="SimSun" charset="0"/>
                <a:cs typeface="Arial" panose="020B0604020202020204" pitchFamily="34" charset="0"/>
              </a:rPr>
              <a:t>3. يؤكد بولس أن </a:t>
            </a:r>
            <a:r>
              <a:rPr lang="ar-JO" altLang="zh-CN" b="1" dirty="0">
                <a:solidFill>
                  <a:srgbClr val="FFFF00"/>
                </a:solidFill>
                <a:latin typeface="Arial" panose="020B0604020202020204" pitchFamily="34" charset="0"/>
                <a:ea typeface="SimSun" charset="0"/>
                <a:cs typeface="Arial" panose="020B0604020202020204" pitchFamily="34" charset="0"/>
              </a:rPr>
              <a:t>نعمة الله تؤدي إلى السلوك التقي </a:t>
            </a:r>
            <a:r>
              <a:rPr lang="ar-JO" altLang="zh-CN" b="1" dirty="0">
                <a:solidFill>
                  <a:srgbClr val="FFFFFF"/>
                </a:solidFill>
                <a:latin typeface="Arial" panose="020B0604020202020204" pitchFamily="34" charset="0"/>
                <a:ea typeface="SimSun" charset="0"/>
                <a:cs typeface="Arial" panose="020B0604020202020204" pitchFamily="34" charset="0"/>
              </a:rPr>
              <a:t>لتذكير تيطس أن تعليماته في </a:t>
            </a:r>
          </a:p>
          <a:p>
            <a:pPr algn="r" eaLnBrk="1" hangingPunct="1"/>
            <a:r>
              <a:rPr lang="ar-JO" altLang="zh-CN" b="1" dirty="0">
                <a:solidFill>
                  <a:srgbClr val="FFFFFF"/>
                </a:solidFill>
                <a:latin typeface="Arial" panose="020B0604020202020204" pitchFamily="34" charset="0"/>
                <a:ea typeface="SimSun" charset="0"/>
                <a:cs typeface="Arial" panose="020B0604020202020204" pitchFamily="34" charset="0"/>
              </a:rPr>
              <a:t>    الرسالة تتناسب مع السلوك المطلوب من كل المؤمنين حيث أن الجميع مخلصون </a:t>
            </a:r>
          </a:p>
          <a:p>
            <a:pPr algn="r" eaLnBrk="1" hangingPunct="1"/>
            <a:r>
              <a:rPr lang="ar-JO" altLang="zh-CN" b="1" dirty="0">
                <a:solidFill>
                  <a:srgbClr val="FFFFFF"/>
                </a:solidFill>
                <a:latin typeface="Arial" panose="020B0604020202020204" pitchFamily="34" charset="0"/>
                <a:ea typeface="SimSun" charset="0"/>
                <a:cs typeface="Arial" panose="020B0604020202020204" pitchFamily="34" charset="0"/>
              </a:rPr>
              <a:t>    بالنعمة (2: 11 – 3: 15)</a:t>
            </a:r>
            <a:r>
              <a:rPr lang="en-US" altLang="zh-CN" b="1" dirty="0">
                <a:solidFill>
                  <a:srgbClr val="FFFFFF"/>
                </a:solidFill>
                <a:latin typeface="Arial" panose="020B0604020202020204" pitchFamily="34" charset="0"/>
                <a:ea typeface="SimSun" charset="0"/>
                <a:cs typeface="Arial" panose="020B0604020202020204" pitchFamily="34" charset="0"/>
              </a:rPr>
              <a:t> </a:t>
            </a:r>
            <a:endParaRPr lang="en-US" b="1" dirty="0">
              <a:solidFill>
                <a:srgbClr val="FFFFFF"/>
              </a:solidFill>
              <a:latin typeface="Arial" panose="020B0604020202020204" pitchFamily="34" charset="0"/>
              <a:ea typeface="SimSun" charset="0"/>
              <a:cs typeface="Arial" panose="020B0604020202020204" pitchFamily="34" charset="0"/>
            </a:endParaRPr>
          </a:p>
        </p:txBody>
      </p:sp>
      <p:sp>
        <p:nvSpPr>
          <p:cNvPr id="410631" name="WordArt 13"/>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pic>
        <p:nvPicPr>
          <p:cNvPr id="410632" name="Picture 14" descr="j02381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76200"/>
            <a:ext cx="13081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10">
            <a:extLst>
              <a:ext uri="{FF2B5EF4-FFF2-40B4-BE49-F238E27FC236}">
                <a16:creationId xmlns:a16="http://schemas.microsoft.com/office/drawing/2014/main" id="{4C4D85F8-5A8D-DB4A-A0E4-FFF8824F07ED}"/>
              </a:ext>
            </a:extLst>
          </p:cNvPr>
          <p:cNvSpPr txBox="1">
            <a:spLocks noChangeArrowheads="1"/>
          </p:cNvSpPr>
          <p:nvPr/>
        </p:nvSpPr>
        <p:spPr bwMode="auto">
          <a:xfrm>
            <a:off x="381000" y="1650876"/>
            <a:ext cx="8382000" cy="1384995"/>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يحث بولس تيطس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ليعين شيوخاً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ذوي شخصية ومعرفة بالكتاب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المقدس يكونون قادرين على دحض المعلمين الكذبة الناموسيين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بهدف حماية الكنائس الكريتية التي تم تأسيسها حديثاً (تيطس 1) </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1" name="Text Box 11">
            <a:extLst>
              <a:ext uri="{FF2B5EF4-FFF2-40B4-BE49-F238E27FC236}">
                <a16:creationId xmlns:a16="http://schemas.microsoft.com/office/drawing/2014/main" id="{D7542F5B-A1C6-E148-86E8-5B59A4EC10FE}"/>
              </a:ext>
            </a:extLst>
          </p:cNvPr>
          <p:cNvSpPr txBox="1">
            <a:spLocks noChangeArrowheads="1"/>
          </p:cNvSpPr>
          <p:nvPr/>
        </p:nvSpPr>
        <p:spPr bwMode="auto">
          <a:xfrm>
            <a:off x="381000" y="3340038"/>
            <a:ext cx="8382000" cy="1384995"/>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8775" marR="0" lvl="0" indent="-358775"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يحث بولس تيطس على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تعليم المجموعات المتنوعة عن السلوك</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8775" marR="0" lvl="0" indent="-358775"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الذي يتنلاءم مع العقيدة السليمة حتى لا يستطيع الأعداء الكريتيين </a:t>
            </a:r>
          </a:p>
          <a:p>
            <a:pPr marL="358775" marR="0" lvl="0" indent="-358775"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إيذاء الكنيسة أو كلمة الله </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30"/>
                                        </p:tgtEl>
                                        <p:attrNameLst>
                                          <p:attrName>style.visibility</p:attrName>
                                        </p:attrNameLst>
                                      </p:cBhvr>
                                      <p:to>
                                        <p:strVal val="visible"/>
                                      </p:to>
                                    </p:set>
                                    <p:animEffect transition="in" filter="dissolve">
                                      <p:cBhvr>
                                        <p:cTn id="7" dur="10"/>
                                        <p:tgtEl>
                                          <p:spTgt spid="410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30"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AEF2AB-3F11-A147-8634-E70100DC2E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00" y="-85725"/>
            <a:ext cx="9448080" cy="7086060"/>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114300" y="6076870"/>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a:t>
            </a:r>
            <a:r>
              <a:rPr kumimoji="0" lang="ar-JO" sz="3600"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2: 11-15</a:t>
            </a:r>
            <a:endParaRPr kumimoji="0" lang="en-GB" sz="3600"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3186113" y="1991173"/>
            <a:ext cx="6147668" cy="707886"/>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lang="ar-JO" sz="4000" dirty="0">
                <a:latin typeface="Arial" panose="020B0604020202020204" pitchFamily="34" charset="0"/>
                <a:cs typeface="Arial" panose="020B0604020202020204" pitchFamily="34" charset="0"/>
              </a:rPr>
              <a:t>قراءة الكتاب المقدس</a:t>
            </a:r>
            <a:endParaRPr kumimoji="0" lang="en-GB" sz="40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89887656"/>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8CA05F-F70D-E748-963F-1F12B3F2CB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2697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تيطس 2: 11-12</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 y="3789040"/>
            <a:ext cx="9139942" cy="1938992"/>
          </a:xfrm>
          <a:prstGeom prst="rect">
            <a:avLst/>
          </a:prstGeom>
          <a:noFill/>
          <a:ln>
            <a:noFill/>
          </a:ln>
        </p:spPr>
        <p:txBody>
          <a:bodyPr vert="horz" wrap="square" lIns="91440" tIns="45720" rIns="91440" bIns="45720" numCol="1" rtlCol="0" anchor="t"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11 لأنه قد ظهرت نعمة الله المخلصة لجميع الناس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12 معلمة إيانا أن ننكر الفجور والشهوات العالمية، ونعيش بالتعقل والبر والتقوى في العالم الحاضر</a:t>
            </a:r>
            <a:endParaRPr kumimoji="0" lang="en-SG" sz="40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233246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86ECE9-2CAD-8744-B096-A0D47AD3C7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تيطس 2: 13 </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08519" y="3775126"/>
            <a:ext cx="9144001" cy="1446550"/>
          </a:xfrm>
          <a:prstGeom prst="rect">
            <a:avLst/>
          </a:prstGeom>
          <a:noFill/>
          <a:ln>
            <a:noFill/>
          </a:ln>
        </p:spPr>
        <p:txBody>
          <a:bodyPr vert="horz" wrap="square" lIns="91440" tIns="45720" rIns="91440" bIns="45720" numCol="1" rtlCol="0" anchor="t"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13 منتظرين الرجاء المبارك وظهور مجد الله العظيم ومخلصنا يسوع المسيح</a:t>
            </a:r>
            <a:endParaRPr kumimoji="0" lang="en-SG" sz="44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720811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9AF59B-C273-494C-B236-C54D4497F9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تيطس 2: 14</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33994" y="3696989"/>
            <a:ext cx="8983981" cy="2123658"/>
          </a:xfrm>
          <a:prstGeom prst="rect">
            <a:avLst/>
          </a:prstGeom>
          <a:noFill/>
          <a:ln>
            <a:noFill/>
          </a:ln>
        </p:spPr>
        <p:txBody>
          <a:bodyPr vert="horz" wrap="square" lIns="91440" tIns="45720" rIns="91440" bIns="45720" numCol="1" rtlCol="0" anchor="t"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14 الذي بذل نفسه لأجلنا لكي يفدينا من كل إثم، ويطهر لنفسه شعباً خاصاً غيوراً في أعمال حسنة.</a:t>
            </a:r>
            <a:endParaRPr kumimoji="0" lang="en-SG" sz="44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927674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74F49B-BB20-7B45-A026-3DC3A37284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تيطس 2: 15</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82879" y="3717032"/>
            <a:ext cx="8961121" cy="1446550"/>
          </a:xfrm>
          <a:prstGeom prst="rect">
            <a:avLst/>
          </a:prstGeom>
          <a:noFill/>
          <a:ln>
            <a:noFill/>
          </a:ln>
        </p:spPr>
        <p:txBody>
          <a:bodyPr vert="horz" wrap="square" lIns="91440" tIns="45720" rIns="91440" bIns="45720" numCol="1" rtlCol="0" anchor="t"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15 تكلم بهذه، وعظ، ووبخ بكل سلطان. لا يستهن بك أحد.</a:t>
            </a:r>
            <a:endParaRPr kumimoji="0" lang="en-SG" sz="44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23672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a:extLst>
            <a:ext uri="{FF2B5EF4-FFF2-40B4-BE49-F238E27FC236}">
              <a16:creationId xmlns:a16="http://schemas.microsoft.com/office/drawing/2014/main" id="{BEF90FC1-BB33-8357-ED7B-6A0577006E2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7D2020F-A0E5-58D0-E250-EF7076A46995}"/>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A8ABD7D-4467-F604-7777-00C9728D9427}"/>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764BFEC0-6F26-D771-12AB-3534FF67C943}"/>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تزيين الإنجيل</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8DBD540B-71ED-5183-9397-6E708ED2D5BE}"/>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بناء كنائس صحية تظهر قوة الله</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804199B4-5472-25BB-B709-350DA9206E4C}"/>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دراسات في تيطس</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C41083-E786-CB6F-3FF3-C134186C61E1}"/>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 لينغ على تيطس 2: 11-16</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3607342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554F1D-6DA3-D24A-B9F8-60E2DA2D7C32}"/>
              </a:ext>
            </a:extLst>
          </p:cNvPr>
          <p:cNvGrpSpPr/>
          <p:nvPr/>
        </p:nvGrpSpPr>
        <p:grpSpPr>
          <a:xfrm>
            <a:off x="856379" y="0"/>
            <a:ext cx="7431241" cy="5847522"/>
            <a:chOff x="856379" y="0"/>
            <a:chExt cx="7431241" cy="5847522"/>
          </a:xfrm>
        </p:grpSpPr>
        <p:pic>
          <p:nvPicPr>
            <p:cNvPr id="3" name="Picture 2" descr="A close up of a logo&#10;&#10;Description automatically generated">
              <a:extLst>
                <a:ext uri="{FF2B5EF4-FFF2-40B4-BE49-F238E27FC236}">
                  <a16:creationId xmlns:a16="http://schemas.microsoft.com/office/drawing/2014/main" id="{97BC7104-C993-4E7B-9BC8-CF0D2ADC2B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355"/>
            <a:stretch/>
          </p:blipFill>
          <p:spPr>
            <a:xfrm>
              <a:off x="856379" y="0"/>
              <a:ext cx="7431241" cy="5847522"/>
            </a:xfrm>
            <a:prstGeom prst="rect">
              <a:avLst/>
            </a:prstGeom>
          </p:spPr>
        </p:pic>
        <p:sp>
          <p:nvSpPr>
            <p:cNvPr id="2" name="Rectangle 1">
              <a:extLst>
                <a:ext uri="{FF2B5EF4-FFF2-40B4-BE49-F238E27FC236}">
                  <a16:creationId xmlns:a16="http://schemas.microsoft.com/office/drawing/2014/main" id="{34E7BB83-7E3B-584E-A9B4-C766E96DF76C}"/>
                </a:ext>
              </a:extLst>
            </p:cNvPr>
            <p:cNvSpPr/>
            <p:nvPr/>
          </p:nvSpPr>
          <p:spPr>
            <a:xfrm>
              <a:off x="1043608" y="4293096"/>
              <a:ext cx="6696744" cy="864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D3EE7779-20D5-8F4B-AC9A-C6ABE630B911}"/>
              </a:ext>
            </a:extLst>
          </p:cNvPr>
          <p:cNvSpPr txBox="1"/>
          <p:nvPr/>
        </p:nvSpPr>
        <p:spPr>
          <a:xfrm flipH="1">
            <a:off x="755576" y="4425139"/>
            <a:ext cx="4041318"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0" noProof="0" dirty="0">
                <a:ln>
                  <a:noFill/>
                </a:ln>
                <a:solidFill>
                  <a:srgbClr val="365D71"/>
                </a:solidFill>
                <a:effectLst/>
                <a:uLnTx/>
                <a:uFillTx/>
                <a:latin typeface="Arial" panose="020B0604020202020204" pitchFamily="34" charset="0"/>
                <a:ea typeface="ＭＳ Ｐゴシック" charset="0"/>
                <a:cs typeface="Arial" panose="020B0604020202020204" pitchFamily="34" charset="0"/>
              </a:rPr>
              <a:t>قبل العمل</a:t>
            </a:r>
            <a:endParaRPr kumimoji="0" lang="en-US" sz="6600" b="1" u="none" strike="noStrike" kern="1200" cap="none" spc="0" normalizeH="0" baseline="0" noProof="0" dirty="0">
              <a:ln>
                <a:noFill/>
              </a:ln>
              <a:solidFill>
                <a:srgbClr val="365D71"/>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81C25879-6EA5-464A-8FE1-B4640F11F9CA}"/>
              </a:ext>
            </a:extLst>
          </p:cNvPr>
          <p:cNvSpPr txBox="1"/>
          <p:nvPr/>
        </p:nvSpPr>
        <p:spPr>
          <a:xfrm flipH="1">
            <a:off x="4427984" y="4425139"/>
            <a:ext cx="355587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0" noProof="0" dirty="0">
                <a:ln>
                  <a:noFill/>
                </a:ln>
                <a:solidFill>
                  <a:srgbClr val="365D71"/>
                </a:solidFill>
                <a:effectLst/>
                <a:uLnTx/>
                <a:uFillTx/>
                <a:latin typeface="Arial" panose="020B0604020202020204" pitchFamily="34" charset="0"/>
                <a:ea typeface="ＭＳ Ｐゴシック" charset="0"/>
                <a:cs typeface="Arial" panose="020B0604020202020204" pitchFamily="34" charset="0"/>
              </a:rPr>
              <a:t>بعد العمل</a:t>
            </a:r>
            <a:endParaRPr kumimoji="0" lang="en-US" sz="6600" b="1" u="none" strike="noStrike" kern="1200" cap="none" spc="0" normalizeH="0" baseline="0" noProof="0" dirty="0">
              <a:ln>
                <a:noFill/>
              </a:ln>
              <a:solidFill>
                <a:srgbClr val="365D7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9918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2D57F9-24B7-4AFD-82A7-0B97CC9E137F}"/>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2188567-5321-4158-95B1-D23DCC517885}"/>
              </a:ext>
            </a:extLst>
          </p:cNvPr>
          <p:cNvSpPr txBox="1"/>
          <p:nvPr/>
        </p:nvSpPr>
        <p:spPr>
          <a:xfrm flipH="1">
            <a:off x="38099" y="484602"/>
            <a:ext cx="9105899"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الكنائس الصحية تركز على المسيح كمصدر تحولهم</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r>
              <a:rPr kumimoji="0" lang="ar-JO"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تيطس 2: 11-15</a:t>
            </a:r>
            <a:r>
              <a:rPr kumimoji="0" lang="en-US"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38E257B7-72D4-4592-84CE-A72508D49BD1}"/>
              </a:ext>
            </a:extLst>
          </p:cNvPr>
          <p:cNvSpPr txBox="1"/>
          <p:nvPr/>
        </p:nvSpPr>
        <p:spPr>
          <a:xfrm flipH="1">
            <a:off x="1266827" y="2438490"/>
            <a:ext cx="1676401" cy="1200329"/>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قبل</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المسيح</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Arrow: Right 8">
            <a:extLst>
              <a:ext uri="{FF2B5EF4-FFF2-40B4-BE49-F238E27FC236}">
                <a16:creationId xmlns:a16="http://schemas.microsoft.com/office/drawing/2014/main" id="{C2502A7F-BBFB-40F6-A998-3FAAC87AFF97}"/>
              </a:ext>
            </a:extLst>
          </p:cNvPr>
          <p:cNvSpPr/>
          <p:nvPr/>
        </p:nvSpPr>
        <p:spPr>
          <a:xfrm>
            <a:off x="3086100" y="2819401"/>
            <a:ext cx="2790825" cy="533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F1F0C7D-91B0-4E18-93B7-79E3FC9B987C}"/>
              </a:ext>
            </a:extLst>
          </p:cNvPr>
          <p:cNvSpPr txBox="1"/>
          <p:nvPr/>
        </p:nvSpPr>
        <p:spPr>
          <a:xfrm flipH="1">
            <a:off x="6029321" y="2409737"/>
            <a:ext cx="1676401" cy="1200329"/>
          </a:xfrm>
          <a:prstGeom prst="rect">
            <a:avLst/>
          </a:prstGeom>
          <a:solidFill>
            <a:schemeClr val="accent4">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بعد</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المسيح</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DCF332F-7D5B-4EB0-A998-E28133A190CD}"/>
              </a:ext>
            </a:extLst>
          </p:cNvPr>
          <p:cNvSpPr txBox="1"/>
          <p:nvPr/>
        </p:nvSpPr>
        <p:spPr>
          <a:xfrm flipH="1">
            <a:off x="20487" y="3870694"/>
            <a:ext cx="4041318"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مخادع</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محب للملذات</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407BCF6-C7CF-493D-BD9B-75B1FA9E76E1}"/>
              </a:ext>
            </a:extLst>
          </p:cNvPr>
          <p:cNvSpPr txBox="1"/>
          <p:nvPr/>
        </p:nvSpPr>
        <p:spPr>
          <a:xfrm flipH="1">
            <a:off x="5154130" y="3793005"/>
            <a:ext cx="355587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تقي</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نقي</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591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ChangeArrowheads="1"/>
          </p:cNvSpPr>
          <p:nvPr>
            <p:ph type="title" idx="4294967295"/>
          </p:nvPr>
        </p:nvSpPr>
        <p:spPr/>
        <p:txBody>
          <a:bodyPr/>
          <a:lstStyle/>
          <a:p>
            <a:r>
              <a:rPr lang="en-US" dirty="0"/>
              <a:t>We Are an Offering 1/4</a:t>
            </a:r>
          </a:p>
        </p:txBody>
      </p:sp>
      <p:pic>
        <p:nvPicPr>
          <p:cNvPr id="262146"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16510" y="0"/>
            <a:ext cx="9160509" cy="6870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24706" y="990616"/>
            <a:ext cx="9085594" cy="1938992"/>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نرفع أصواتنا وأيادينا وحياتنا عالياً لك مقدمين أنفسنا لك، استخدم أيها السيد أصواتنا، استخدم أيادينا واستخدم حياتنا، نحن بكليتنا لك ، مقدمين لك </a:t>
            </a:r>
            <a:endParaRPr lang="en-US" sz="4000" b="1" dirty="0">
              <a:solidFill>
                <a:srgbClr val="FFFFFF"/>
              </a:solidFill>
              <a:latin typeface="Arial" panose="020B0604020202020204" pitchFamily="34" charset="0"/>
              <a:ea typeface="+mn-ea"/>
              <a:cs typeface="Arial" panose="020B0604020202020204" pitchFamily="34" charset="0"/>
            </a:endParaRPr>
          </a:p>
        </p:txBody>
      </p:sp>
    </p:spTree>
  </p:cSld>
  <p:clrMapOvr>
    <a:masterClrMapping/>
  </p:clrMapOvr>
  <p:transition>
    <p:zoom dir="in"/>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200" b="1" dirty="0">
                <a:solidFill>
                  <a:prstClr val="white"/>
                </a:solidFill>
                <a:latin typeface="Arial" panose="020B0604020202020204" pitchFamily="34" charset="0"/>
                <a:ea typeface="+mn-ea"/>
                <a:cs typeface="Arial" panose="020B0604020202020204" pitchFamily="34" charset="0"/>
              </a:rPr>
              <a:t>كيف تأتي نعمة الله بتحول الحياة؟</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53058237-8038-4467-81BD-1002C7FB00E7}"/>
              </a:ext>
            </a:extLst>
          </p:cNvPr>
          <p:cNvSpPr/>
          <p:nvPr/>
        </p:nvSpPr>
        <p:spPr>
          <a:xfrm>
            <a:off x="35496" y="2304527"/>
            <a:ext cx="8730792" cy="357470"/>
          </a:xfrm>
          <a:prstGeom prst="rect">
            <a:avLst/>
          </a:prstGeom>
        </p:spPr>
        <p:txBody>
          <a:bodyPr wrap="square">
            <a:spAutoFit/>
          </a:bodyPr>
          <a:lstStyle/>
          <a:p>
            <a:pPr marL="0" marR="0" lvl="0" indent="0" algn="r" defTabSz="457200" rtl="0" eaLnBrk="1" fontAlgn="auto" latinLnBrk="0" hangingPunct="1">
              <a:lnSpc>
                <a:spcPts val="1800"/>
              </a:lnSpc>
              <a:spcBef>
                <a:spcPts val="0"/>
              </a:spcBef>
              <a:spcAft>
                <a:spcPts val="750"/>
              </a:spcAft>
              <a:buClrTx/>
              <a:buSzTx/>
              <a:buFontTx/>
              <a:buNone/>
              <a:tabLst/>
              <a:defRPr/>
            </a:pPr>
            <a:r>
              <a:rPr lang="ar-JO" sz="2800" b="1" dirty="0">
                <a:solidFill>
                  <a:prstClr val="white"/>
                </a:solidFill>
                <a:latin typeface="Arial" panose="020B0604020202020204" pitchFamily="34" charset="0"/>
                <a:ea typeface="Calibri" panose="020F0502020204030204" pitchFamily="34" charset="0"/>
                <a:cs typeface="Arial" panose="020B0604020202020204" pitchFamily="34" charset="0"/>
              </a:rPr>
              <a:t>نعمة الله السابقة: هو يحضر الخلاص (2: 11)</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82DF436-5FD3-4E90-8CBD-80070A956E03}"/>
              </a:ext>
            </a:extLst>
          </p:cNvPr>
          <p:cNvSpPr/>
          <p:nvPr/>
        </p:nvSpPr>
        <p:spPr>
          <a:xfrm>
            <a:off x="35496" y="3152001"/>
            <a:ext cx="8688444" cy="523220"/>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lang="ar-JO" sz="2800" b="1" dirty="0">
                <a:solidFill>
                  <a:prstClr val="white"/>
                </a:solidFill>
                <a:latin typeface="Arial" panose="020B0604020202020204" pitchFamily="34" charset="0"/>
                <a:ea typeface="Times New Roman" panose="02020603050405020304" pitchFamily="18" charset="0"/>
                <a:cs typeface="Arial" panose="020B0604020202020204" pitchFamily="34" charset="0"/>
              </a:rPr>
              <a:t>نعمة الله الحالية: هو يدربنا في البر (2: 12)</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85238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B3B4F954-B8F1-4CB4-AD3C-0C9B129767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4426" y="1709737"/>
            <a:ext cx="7115147" cy="47386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a:extLst>
              <a:ext uri="{FF2B5EF4-FFF2-40B4-BE49-F238E27FC236}">
                <a16:creationId xmlns:a16="http://schemas.microsoft.com/office/drawing/2014/main" id="{48380A70-0600-4E28-A8F2-43A545B16602}"/>
              </a:ext>
            </a:extLst>
          </p:cNvPr>
          <p:cNvSpPr/>
          <p:nvPr/>
        </p:nvSpPr>
        <p:spPr>
          <a:xfrm>
            <a:off x="2843808" y="678627"/>
            <a:ext cx="3600400" cy="584775"/>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تعليم الأطفال</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27506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43577-D5E8-4126-AFC0-09718596178E}"/>
              </a:ext>
            </a:extLst>
          </p:cNvPr>
          <p:cNvSpPr/>
          <p:nvPr/>
        </p:nvSpPr>
        <p:spPr>
          <a:xfrm>
            <a:off x="-7144" y="0"/>
            <a:ext cx="9144000" cy="6858000"/>
          </a:xfrm>
          <a:prstGeom prst="rect">
            <a:avLst/>
          </a:prstGeom>
          <a:solidFill>
            <a:schemeClr val="bg2">
              <a:lumMod val="1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people around each other&#10;&#10;Description automatically generated">
            <a:extLst>
              <a:ext uri="{FF2B5EF4-FFF2-40B4-BE49-F238E27FC236}">
                <a16:creationId xmlns:a16="http://schemas.microsoft.com/office/drawing/2014/main" id="{297A5B14-F348-46B4-8681-EFC8407C86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1941" y="1857375"/>
            <a:ext cx="8120117" cy="43219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a:extLst>
              <a:ext uri="{FF2B5EF4-FFF2-40B4-BE49-F238E27FC236}">
                <a16:creationId xmlns:a16="http://schemas.microsoft.com/office/drawing/2014/main" id="{3406B8EA-2F9F-D949-8DA4-ECFC859C17A3}"/>
              </a:ext>
            </a:extLst>
          </p:cNvPr>
          <p:cNvSpPr/>
          <p:nvPr/>
        </p:nvSpPr>
        <p:spPr>
          <a:xfrm>
            <a:off x="2843808" y="678627"/>
            <a:ext cx="3600400" cy="584775"/>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تعليم الأطفال</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285157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86E7A-FFB2-D6F3-86BF-F26AF3FBD28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17E2CD7-6717-A61C-E8F4-CDFDBD00C32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29D61CD8-EAD9-233C-0A24-D98DE7B6A139}"/>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تأتي نعمة الله بتحول الحياة؟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D21D5BB4-2613-4468-F1F3-99611E2CF4EE}"/>
              </a:ext>
            </a:extLst>
          </p:cNvPr>
          <p:cNvSpPr/>
          <p:nvPr/>
        </p:nvSpPr>
        <p:spPr>
          <a:xfrm>
            <a:off x="146384" y="2304527"/>
            <a:ext cx="8730792" cy="357470"/>
          </a:xfrm>
          <a:prstGeom prst="rect">
            <a:avLst/>
          </a:prstGeom>
        </p:spPr>
        <p:txBody>
          <a:bodyPr wrap="square">
            <a:spAutoFit/>
          </a:bodyPr>
          <a:lstStyle/>
          <a:p>
            <a:pPr marL="0" marR="0" lvl="0" indent="0" algn="r" defTabSz="457200" rtl="0" eaLnBrk="1" fontAlgn="auto" latinLnBrk="0" hangingPunct="1">
              <a:lnSpc>
                <a:spcPts val="18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نعمة الله السابقة: هو يحضر الخلاص (2: 11)</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561495B-5E58-DCC8-58B7-FB64D9B5A7A2}"/>
              </a:ext>
            </a:extLst>
          </p:cNvPr>
          <p:cNvSpPr/>
          <p:nvPr/>
        </p:nvSpPr>
        <p:spPr>
          <a:xfrm>
            <a:off x="-252536" y="2780928"/>
            <a:ext cx="9087364" cy="523220"/>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نعمة الله الحالية: هو يدربنا في البر (2: 12)</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65FE7064-62E5-0320-2172-1C8A12B681DB}"/>
              </a:ext>
            </a:extLst>
          </p:cNvPr>
          <p:cNvSpPr/>
          <p:nvPr/>
        </p:nvSpPr>
        <p:spPr>
          <a:xfrm>
            <a:off x="1247774" y="3861048"/>
            <a:ext cx="6353175" cy="461665"/>
          </a:xfrm>
          <a:prstGeom prst="rect">
            <a:avLst/>
          </a:prstGeom>
          <a:solidFill>
            <a:schemeClr val="bg2">
              <a:lumMod val="10000"/>
            </a:schemeClr>
          </a:solidFill>
        </p:spPr>
        <p:txBody>
          <a:bodyPr wrap="square">
            <a:spAutoFit/>
          </a:bodyPr>
          <a:lstStyle/>
          <a:p>
            <a:pPr marL="342900" lvl="0" indent="-342900" algn="r" defTabSz="457200" rtl="1" fontAlgn="auto">
              <a:spcBef>
                <a:spcPts val="0"/>
              </a:spcBef>
              <a:spcAft>
                <a:spcPts val="750"/>
              </a:spcAft>
              <a:buFont typeface="Symbol" panose="05050102010706020507" pitchFamily="18" charset="2"/>
              <a:buChar char=""/>
              <a:defRPr/>
            </a:pPr>
            <a:r>
              <a:rPr lang="ar-JO" b="1" dirty="0">
                <a:solidFill>
                  <a:prstClr val="white"/>
                </a:solidFill>
                <a:latin typeface="Arial" panose="020B0604020202020204" pitchFamily="34" charset="0"/>
                <a:ea typeface="Times New Roman" panose="02020603050405020304" pitchFamily="18" charset="0"/>
                <a:cs typeface="+mn-cs"/>
              </a:rPr>
              <a:t>اهرب من الشر (الفجور والأهواء الدنيوية)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p:txBody>
      </p:sp>
      <p:sp>
        <p:nvSpPr>
          <p:cNvPr id="7" name="Rectangle 6">
            <a:extLst>
              <a:ext uri="{FF2B5EF4-FFF2-40B4-BE49-F238E27FC236}">
                <a16:creationId xmlns:a16="http://schemas.microsoft.com/office/drawing/2014/main" id="{2296E94E-7C7F-CFB7-2B42-801F78C085F7}"/>
              </a:ext>
            </a:extLst>
          </p:cNvPr>
          <p:cNvSpPr/>
          <p:nvPr/>
        </p:nvSpPr>
        <p:spPr>
          <a:xfrm>
            <a:off x="7144" y="5109446"/>
            <a:ext cx="9129711"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غلاطية 5: 24</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ctr" defTabSz="457200" fontAlgn="auto">
              <a:spcBef>
                <a:spcPts val="0"/>
              </a:spcBef>
              <a:spcAft>
                <a:spcPts val="0"/>
              </a:spcAft>
              <a:defRPr/>
            </a:pPr>
            <a:r>
              <a:rPr lang="ar-JO" b="1" dirty="0">
                <a:solidFill>
                  <a:prstClr val="white"/>
                </a:solidFill>
                <a:latin typeface="Arial" panose="020B0604020202020204" pitchFamily="34" charset="0"/>
                <a:ea typeface="+mn-ea"/>
                <a:cs typeface="Arial" panose="020B0604020202020204" pitchFamily="34" charset="0"/>
              </a:rPr>
              <a:t>ولكن الذين هم للمسيح </a:t>
            </a:r>
          </a:p>
          <a:p>
            <a:pPr lvl="0" algn="ctr" defTabSz="457200" fontAlgn="auto">
              <a:spcBef>
                <a:spcPts val="0"/>
              </a:spcBef>
              <a:spcAft>
                <a:spcPts val="0"/>
              </a:spcAft>
              <a:defRPr/>
            </a:pPr>
            <a:r>
              <a:rPr lang="ar-JO" b="1" dirty="0">
                <a:solidFill>
                  <a:prstClr val="white"/>
                </a:solidFill>
                <a:latin typeface="Arial" panose="020B0604020202020204" pitchFamily="34" charset="0"/>
                <a:ea typeface="+mn-ea"/>
                <a:cs typeface="Arial" panose="020B0604020202020204" pitchFamily="34" charset="0"/>
              </a:rPr>
              <a:t>قد صلبوا الجسد مع الأهواء والشهوات.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94336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43577-D5E8-4126-AFC0-09718596178E}"/>
              </a:ext>
            </a:extLst>
          </p:cNvPr>
          <p:cNvSpPr/>
          <p:nvPr/>
        </p:nvSpPr>
        <p:spPr>
          <a:xfrm>
            <a:off x="-7144" y="0"/>
            <a:ext cx="9144000" cy="6858000"/>
          </a:xfrm>
          <a:prstGeom prst="rect">
            <a:avLst/>
          </a:prstGeom>
          <a:solidFill>
            <a:schemeClr val="accent4">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8380A70-0600-4E28-A8F2-43A545B16602}"/>
              </a:ext>
            </a:extLst>
          </p:cNvPr>
          <p:cNvSpPr/>
          <p:nvPr/>
        </p:nvSpPr>
        <p:spPr>
          <a:xfrm>
            <a:off x="532408" y="836712"/>
            <a:ext cx="8064895" cy="3108543"/>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1 يوحنا 2: 15-17</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15 لا تحبوا العالم ولا الأشياء التي في العالم، إن أحب أحد العالم فليست فيه محبة الآب 16 لأن كل ما في العالم: شهوة الجسد، وشهوة العيون، وتعظم المعيشة، ليس من الآب بل من العالم.</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17 والعالم يمضي وشهوته، وأما الذي يصنع مشيئة الله فيثبت إلى الأبد.</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890398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19700-E774-6562-7E30-203CD1F3E00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6C64038-D567-76A7-7FA5-7E096822F0D2}"/>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D7DECAB-0315-8C0B-CD79-0D9F1D3FE34F}"/>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تأتي نعمة الله بتحول الحياة؟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D446A89D-4884-1374-062E-EB9A8E57B4DE}"/>
              </a:ext>
            </a:extLst>
          </p:cNvPr>
          <p:cNvSpPr/>
          <p:nvPr/>
        </p:nvSpPr>
        <p:spPr>
          <a:xfrm>
            <a:off x="218392" y="2304527"/>
            <a:ext cx="8730792" cy="357470"/>
          </a:xfrm>
          <a:prstGeom prst="rect">
            <a:avLst/>
          </a:prstGeom>
        </p:spPr>
        <p:txBody>
          <a:bodyPr wrap="square">
            <a:spAutoFit/>
          </a:bodyPr>
          <a:lstStyle/>
          <a:p>
            <a:pPr marL="0" marR="0" lvl="0" indent="0" algn="r" defTabSz="457200" rtl="0" eaLnBrk="1" fontAlgn="auto" latinLnBrk="0" hangingPunct="1">
              <a:lnSpc>
                <a:spcPts val="18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نعمة الله السابقة: هو يحضر الخلاص (2: 11)</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CF8374C-34CF-7129-0CB5-95379DA4C0D4}"/>
              </a:ext>
            </a:extLst>
          </p:cNvPr>
          <p:cNvSpPr/>
          <p:nvPr/>
        </p:nvSpPr>
        <p:spPr>
          <a:xfrm>
            <a:off x="-180528" y="2780928"/>
            <a:ext cx="9087364" cy="523220"/>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نعمة الله الحالية: هو يدربنا في البر (2: 12)</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A1B8843B-0936-6124-EAE9-FD344218D071}"/>
              </a:ext>
            </a:extLst>
          </p:cNvPr>
          <p:cNvSpPr/>
          <p:nvPr/>
        </p:nvSpPr>
        <p:spPr>
          <a:xfrm>
            <a:off x="1247774" y="3861048"/>
            <a:ext cx="7284666" cy="461665"/>
          </a:xfrm>
          <a:prstGeom prst="rect">
            <a:avLst/>
          </a:prstGeom>
          <a:solidFill>
            <a:schemeClr val="bg2">
              <a:lumMod val="10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اهرب من الشر (الفجور والأهواء الدنيوية)</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p:txBody>
      </p:sp>
      <p:sp>
        <p:nvSpPr>
          <p:cNvPr id="8" name="Rectangle 7">
            <a:extLst>
              <a:ext uri="{FF2B5EF4-FFF2-40B4-BE49-F238E27FC236}">
                <a16:creationId xmlns:a16="http://schemas.microsoft.com/office/drawing/2014/main" id="{5DC4034F-C13A-88BD-FD15-2444833BBAC8}"/>
              </a:ext>
            </a:extLst>
          </p:cNvPr>
          <p:cNvSpPr/>
          <p:nvPr/>
        </p:nvSpPr>
        <p:spPr>
          <a:xfrm>
            <a:off x="1257299" y="5015060"/>
            <a:ext cx="7284665" cy="830997"/>
          </a:xfrm>
          <a:prstGeom prst="rect">
            <a:avLst/>
          </a:prstGeom>
          <a:solidFill>
            <a:schemeClr val="bg2">
              <a:lumMod val="10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noProof="0" dirty="0">
                <a:solidFill>
                  <a:prstClr val="white"/>
                </a:solidFill>
                <a:latin typeface="Arial" panose="020B0604020202020204" pitchFamily="34" charset="0"/>
                <a:ea typeface="+mn-ea"/>
                <a:cs typeface="Arial" panose="020B0604020202020204" pitchFamily="34" charset="0"/>
              </a:rPr>
              <a:t>اذهب مع الخير (حياة منضبطة، مستقيمة، وحياة تقية في العصر الحاضر)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378825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43577-D5E8-4126-AFC0-09718596178E}"/>
              </a:ext>
            </a:extLst>
          </p:cNvPr>
          <p:cNvSpPr/>
          <p:nvPr/>
        </p:nvSpPr>
        <p:spPr>
          <a:xfrm>
            <a:off x="-7144" y="0"/>
            <a:ext cx="9144000" cy="6858000"/>
          </a:xfrm>
          <a:prstGeom prst="rect">
            <a:avLst/>
          </a:prstGeom>
          <a:solidFill>
            <a:schemeClr val="accent4">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8380A70-0600-4E28-A8F2-43A545B16602}"/>
              </a:ext>
            </a:extLst>
          </p:cNvPr>
          <p:cNvSpPr/>
          <p:nvPr/>
        </p:nvSpPr>
        <p:spPr>
          <a:xfrm>
            <a:off x="179512" y="1783527"/>
            <a:ext cx="8813328" cy="2862322"/>
          </a:xfrm>
          <a:prstGeom prst="rect">
            <a:avLst/>
          </a:prstGeom>
          <a:solidFill>
            <a:schemeClr val="bg2">
              <a:lumMod val="10000"/>
            </a:schemeClr>
          </a:solidFill>
        </p:spPr>
        <p:txBody>
          <a:bodyPr wrap="square">
            <a:spAutoFit/>
          </a:bodyPr>
          <a:lstStyle/>
          <a:p>
            <a:pPr lvl="0" algn="ctr" defTabSz="457200" fontAlgn="auto">
              <a:spcBef>
                <a:spcPts val="0"/>
              </a:spcBef>
              <a:spcAft>
                <a:spcPts val="0"/>
              </a:spcAft>
              <a:defRPr/>
            </a:pPr>
            <a:r>
              <a:rPr lang="ar-SA" sz="3600" b="1" dirty="0">
                <a:solidFill>
                  <a:prstClr val="white"/>
                </a:solidFill>
                <a:latin typeface="Arial" panose="020B0604020202020204" pitchFamily="34" charset="0"/>
                <a:ea typeface="Calibri" panose="020F0502020204030204" pitchFamily="34" charset="0"/>
                <a:cs typeface="Arial" panose="020B0604020202020204" pitchFamily="34" charset="0"/>
              </a:rPr>
              <a:t>٢ تيموثاوس ٢ : ٢٢</a:t>
            </a:r>
          </a:p>
          <a:p>
            <a:pPr lvl="0" algn="ctr" defTabSz="457200" fontAlgn="auto">
              <a:spcBef>
                <a:spcPts val="0"/>
              </a:spcBef>
              <a:spcAft>
                <a:spcPts val="0"/>
              </a:spcAft>
              <a:defRPr/>
            </a:pPr>
            <a:endParaRPr lang="en-US" sz="3600" b="1"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lvl="0" algn="ctr" defTabSz="457200" fontAlgn="auto">
              <a:spcBef>
                <a:spcPts val="0"/>
              </a:spcBef>
              <a:spcAft>
                <a:spcPts val="0"/>
              </a:spcAft>
              <a:defRPr/>
            </a:pPr>
            <a:r>
              <a:rPr lang="ar-SA" sz="3600" b="1" dirty="0">
                <a:solidFill>
                  <a:prstClr val="white"/>
                </a:solidFill>
                <a:latin typeface="Arial" panose="020B0604020202020204" pitchFamily="34" charset="0"/>
                <a:ea typeface="Calibri" panose="020F0502020204030204" pitchFamily="34" charset="0"/>
                <a:cs typeface="Arial" panose="020B0604020202020204" pitchFamily="34" charset="0"/>
              </a:rPr>
              <a:t>أما الشهوات الشبابية فاهرب منها، واتبع البر والإيمان والمحبة والسلام مع الذين يدعون الرب من قلب نقي.</a:t>
            </a:r>
            <a:endParaRPr lang="en-US" sz="3600" b="1"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lvl="0" algn="ctr" defTabSz="457200" fontAlgn="auto">
              <a:spcBef>
                <a:spcPts val="0"/>
              </a:spcBef>
              <a:spcAft>
                <a:spcPts val="0"/>
              </a:spcAft>
              <a:defRPr/>
            </a:pPr>
            <a:endParaRPr lang="ar-SA" sz="3600" b="1"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302946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AD6EB0-EF10-4284-834D-D8A91F6290EB}"/>
              </a:ext>
            </a:extLst>
          </p:cNvPr>
          <p:cNvSpPr/>
          <p:nvPr/>
        </p:nvSpPr>
        <p:spPr>
          <a:xfrm>
            <a:off x="-7144" y="0"/>
            <a:ext cx="9144000" cy="6858000"/>
          </a:xfrm>
          <a:prstGeom prst="rect">
            <a:avLst/>
          </a:prstGeom>
          <a:solidFill>
            <a:srgbClr val="00206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 Box 2">
            <a:extLst>
              <a:ext uri="{FF2B5EF4-FFF2-40B4-BE49-F238E27FC236}">
                <a16:creationId xmlns:a16="http://schemas.microsoft.com/office/drawing/2014/main" id="{030F2E4A-FF52-4CF5-8A19-E4F839E1B000}"/>
              </a:ext>
            </a:extLst>
          </p:cNvPr>
          <p:cNvSpPr txBox="1">
            <a:spLocks noChangeArrowheads="1"/>
          </p:cNvSpPr>
          <p:nvPr/>
        </p:nvSpPr>
        <p:spPr bwMode="auto">
          <a:xfrm>
            <a:off x="251520" y="984330"/>
            <a:ext cx="8496944" cy="4889341"/>
          </a:xfrm>
          <a:prstGeom prst="rect">
            <a:avLst/>
          </a:prstGeom>
          <a:solidFill>
            <a:srgbClr val="FFFFFF"/>
          </a:solidFill>
          <a:ln w="952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a:noAutofit/>
          </a:bodyPr>
          <a:lstStyle/>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قبل</a:t>
            </a:r>
            <a:r>
              <a:rPr kumimoji="0" lang="en-US" b="1"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التدريب</a:t>
            </a:r>
            <a:r>
              <a:rPr kumimoji="0" lang="en-US" b="1"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بعد      </a:t>
            </a:r>
            <a:r>
              <a:rPr kumimoji="0" lang="en-US" b="1"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أنانية</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ar-JO" b="1" dirty="0">
                <a:solidFill>
                  <a:prstClr val="black"/>
                </a:solidFill>
                <a:latin typeface="Arial" panose="020B0604020202020204" pitchFamily="34" charset="0"/>
                <a:ea typeface="Times New Roman" panose="02020603050405020304" pitchFamily="18" charset="0"/>
                <a:cs typeface="Arial" panose="020B0604020202020204" pitchFamily="34" charset="0"/>
              </a:rPr>
              <a:t> نعمة الله </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محبة للآخرين</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شهوانية</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نعمة الله -</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أفكار نقية</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غضب بسهولة</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نعمة الله -</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صبر</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تمرد</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نعمة الله -</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خضوع</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حسد للآخرين</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نعمة الله -</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قناعة</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عدم ضبط اللسان</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نعمة الله -</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ضبط النفس</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استياء</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نعمة الله -</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غفران</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544155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DD124-A5FD-C57B-9277-1445D26544C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79604F1-AB56-A3FB-40E9-6F7FC1375EA8}"/>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11A87E9-00A3-5462-2FBC-545CF757B0A2}"/>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تأتي نعمة الله بتحول الحياة؟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B0AD19AA-5DE0-6AFB-D6F0-879A6EAF18B6}"/>
              </a:ext>
            </a:extLst>
          </p:cNvPr>
          <p:cNvSpPr/>
          <p:nvPr/>
        </p:nvSpPr>
        <p:spPr>
          <a:xfrm>
            <a:off x="218392" y="2304527"/>
            <a:ext cx="8730792" cy="357470"/>
          </a:xfrm>
          <a:prstGeom prst="rect">
            <a:avLst/>
          </a:prstGeom>
        </p:spPr>
        <p:txBody>
          <a:bodyPr wrap="square">
            <a:spAutoFit/>
          </a:bodyPr>
          <a:lstStyle/>
          <a:p>
            <a:pPr marL="0" marR="0" lvl="0" indent="0" algn="r" defTabSz="457200" rtl="0" eaLnBrk="1" fontAlgn="auto" latinLnBrk="0" hangingPunct="1">
              <a:lnSpc>
                <a:spcPts val="18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نعمة الله السابقة: هو يحضر الخلاص (2: 11)</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A5C089F-2248-AD21-5C17-DD13677FF8C0}"/>
              </a:ext>
            </a:extLst>
          </p:cNvPr>
          <p:cNvSpPr/>
          <p:nvPr/>
        </p:nvSpPr>
        <p:spPr>
          <a:xfrm>
            <a:off x="-180528" y="2780928"/>
            <a:ext cx="9087364" cy="523220"/>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نعمة الله الحالية: هو يدربنا في البر (2: 12)</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DCDCACAE-7F8A-4F05-7638-D9450F359E65}"/>
              </a:ext>
            </a:extLst>
          </p:cNvPr>
          <p:cNvSpPr/>
          <p:nvPr/>
        </p:nvSpPr>
        <p:spPr>
          <a:xfrm>
            <a:off x="-180527" y="3423079"/>
            <a:ext cx="9129712" cy="523220"/>
          </a:xfrm>
          <a:prstGeom prst="rect">
            <a:avLst/>
          </a:prstGeom>
        </p:spPr>
        <p:txBody>
          <a:bodyPr wrap="square">
            <a:spAutoFit/>
          </a:bodyPr>
          <a:lstStyle/>
          <a:p>
            <a:pPr marL="0" marR="0" lvl="0" indent="0" algn="r" defTabSz="457200" rtl="0" eaLnBrk="1" fontAlgn="auto" latinLnBrk="0" hangingPunct="1">
              <a:spcBef>
                <a:spcPts val="0"/>
              </a:spcBef>
              <a:spcAft>
                <a:spcPts val="750"/>
              </a:spcAft>
              <a:buClrTx/>
              <a:buSzTx/>
              <a:buFontTx/>
              <a:buNone/>
              <a:tabLst/>
              <a:defRPr/>
            </a:pPr>
            <a:r>
              <a:rPr lang="ar-JO" sz="2800" b="1" dirty="0">
                <a:solidFill>
                  <a:prstClr val="white"/>
                </a:solidFill>
                <a:latin typeface="Arial" panose="020B0604020202020204" pitchFamily="34" charset="0"/>
                <a:ea typeface="Times New Roman" panose="02020603050405020304" pitchFamily="18" charset="0"/>
                <a:cs typeface="+mn-cs"/>
              </a:rPr>
              <a:t>نعمة الله المستقبلية تحفزنا للمستقبل (2: 13-15)</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p:txBody>
      </p:sp>
      <p:sp>
        <p:nvSpPr>
          <p:cNvPr id="9" name="Rectangle 8">
            <a:extLst>
              <a:ext uri="{FF2B5EF4-FFF2-40B4-BE49-F238E27FC236}">
                <a16:creationId xmlns:a16="http://schemas.microsoft.com/office/drawing/2014/main" id="{D97A7D02-CCA9-4967-B0FC-646CA5FAEB7E}"/>
              </a:ext>
            </a:extLst>
          </p:cNvPr>
          <p:cNvSpPr/>
          <p:nvPr/>
        </p:nvSpPr>
        <p:spPr>
          <a:xfrm>
            <a:off x="1143000" y="4337295"/>
            <a:ext cx="6453336" cy="461665"/>
          </a:xfrm>
          <a:prstGeom prst="rect">
            <a:avLst/>
          </a:prstGeom>
          <a:solidFill>
            <a:schemeClr val="bg2">
              <a:lumMod val="10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عودته المجيدة تحفزنا</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95A10A93-A406-BF75-49E5-FD7C003E2285}"/>
              </a:ext>
            </a:extLst>
          </p:cNvPr>
          <p:cNvSpPr/>
          <p:nvPr/>
        </p:nvSpPr>
        <p:spPr>
          <a:xfrm>
            <a:off x="101264" y="4895850"/>
            <a:ext cx="8861866" cy="830997"/>
          </a:xfrm>
          <a:prstGeom prst="rect">
            <a:avLst/>
          </a:prstGeom>
          <a:solidFill>
            <a:srgbClr val="401B5B"/>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يهوذا 24</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ctr" defTabSz="457200" fontAlgn="auto">
              <a:spcBef>
                <a:spcPts val="0"/>
              </a:spcBef>
              <a:spcAft>
                <a:spcPts val="0"/>
              </a:spcAft>
              <a:defRPr/>
            </a:pPr>
            <a:r>
              <a:rPr lang="ar-JO" b="1" dirty="0">
                <a:solidFill>
                  <a:prstClr val="white"/>
                </a:solidFill>
                <a:latin typeface="Arial" panose="020B0604020202020204" pitchFamily="34" charset="0"/>
                <a:ea typeface="+mn-ea"/>
                <a:cs typeface="Arial" panose="020B0604020202020204" pitchFamily="34" charset="0"/>
              </a:rPr>
              <a:t>24 والقادر أن يحفظكم غير عاثرين، ويوقفكم </a:t>
            </a:r>
            <a:r>
              <a:rPr lang="ar-JO" b="1" u="sng" dirty="0">
                <a:solidFill>
                  <a:prstClr val="white"/>
                </a:solidFill>
                <a:latin typeface="Arial" panose="020B0604020202020204" pitchFamily="34" charset="0"/>
                <a:ea typeface="+mn-ea"/>
                <a:cs typeface="Arial" panose="020B0604020202020204" pitchFamily="34" charset="0"/>
              </a:rPr>
              <a:t>أمام مجده بلا عيب في الابتهاج</a:t>
            </a:r>
            <a:endParaRPr kumimoji="0" lang="en-US" sz="2400" b="1"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8436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42459-E290-036E-C0F9-3B7A573D4A3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3171F3E-3E63-1568-53CD-21A53E300373}"/>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46426BC4-0659-3D87-8076-719A69C8775C}"/>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تأتي نعمة الله بتحول الحياة؟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B9C670E5-8387-6026-C6E8-849F33A974C9}"/>
              </a:ext>
            </a:extLst>
          </p:cNvPr>
          <p:cNvSpPr/>
          <p:nvPr/>
        </p:nvSpPr>
        <p:spPr>
          <a:xfrm>
            <a:off x="218392" y="2304527"/>
            <a:ext cx="8730792" cy="357470"/>
          </a:xfrm>
          <a:prstGeom prst="rect">
            <a:avLst/>
          </a:prstGeom>
        </p:spPr>
        <p:txBody>
          <a:bodyPr wrap="square">
            <a:spAutoFit/>
          </a:bodyPr>
          <a:lstStyle/>
          <a:p>
            <a:pPr marL="0" marR="0" lvl="0" indent="0" algn="r" defTabSz="457200" rtl="0" eaLnBrk="1" fontAlgn="auto" latinLnBrk="0" hangingPunct="1">
              <a:lnSpc>
                <a:spcPts val="18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نعمة الله السابقة: هو يحضر الخلاص (2: 11)</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D0F112B-2B2E-D1BD-E2ED-85C2CE694A3D}"/>
              </a:ext>
            </a:extLst>
          </p:cNvPr>
          <p:cNvSpPr/>
          <p:nvPr/>
        </p:nvSpPr>
        <p:spPr>
          <a:xfrm>
            <a:off x="-180528" y="2780928"/>
            <a:ext cx="9087364" cy="523220"/>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نعمة الله الحالية: هو يدربنا في البر (2: 12)</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C8E8FA2F-F937-0819-E4A2-B72D2E551AC0}"/>
              </a:ext>
            </a:extLst>
          </p:cNvPr>
          <p:cNvSpPr/>
          <p:nvPr/>
        </p:nvSpPr>
        <p:spPr>
          <a:xfrm>
            <a:off x="-180527" y="3423079"/>
            <a:ext cx="9129712" cy="523220"/>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نعمة الله المستقبلية تحفزنا للمستقبل (2: 13-15)</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p:txBody>
      </p:sp>
      <p:sp>
        <p:nvSpPr>
          <p:cNvPr id="9" name="Rectangle 8">
            <a:extLst>
              <a:ext uri="{FF2B5EF4-FFF2-40B4-BE49-F238E27FC236}">
                <a16:creationId xmlns:a16="http://schemas.microsoft.com/office/drawing/2014/main" id="{841D3B5B-5EE8-B0DE-A701-D1EF4AC6E61E}"/>
              </a:ext>
            </a:extLst>
          </p:cNvPr>
          <p:cNvSpPr/>
          <p:nvPr/>
        </p:nvSpPr>
        <p:spPr>
          <a:xfrm>
            <a:off x="1143000" y="4337295"/>
            <a:ext cx="6453336" cy="461665"/>
          </a:xfrm>
          <a:prstGeom prst="rect">
            <a:avLst/>
          </a:prstGeom>
          <a:solidFill>
            <a:schemeClr val="bg2">
              <a:lumMod val="10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عودته المجيدة تحفزنا</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94D3D62C-0BA5-AB1B-774C-027D5D895B42}"/>
              </a:ext>
            </a:extLst>
          </p:cNvPr>
          <p:cNvSpPr/>
          <p:nvPr/>
        </p:nvSpPr>
        <p:spPr>
          <a:xfrm>
            <a:off x="1143000" y="5010536"/>
            <a:ext cx="6453336" cy="461665"/>
          </a:xfrm>
          <a:prstGeom prst="rect">
            <a:avLst/>
          </a:prstGeom>
          <a:solidFill>
            <a:schemeClr val="bg2">
              <a:lumMod val="10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عمله الفدائي يحفزنا</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5DFB1A39-2073-E792-4F6C-626843A48274}"/>
              </a:ext>
            </a:extLst>
          </p:cNvPr>
          <p:cNvSpPr/>
          <p:nvPr/>
        </p:nvSpPr>
        <p:spPr>
          <a:xfrm>
            <a:off x="1152525" y="5686811"/>
            <a:ext cx="6453336" cy="461665"/>
          </a:xfrm>
          <a:prstGeom prst="rect">
            <a:avLst/>
          </a:prstGeom>
          <a:solidFill>
            <a:schemeClr val="bg2">
              <a:lumMod val="10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ملكيته تحفزنا</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014820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idx="4294967295"/>
          </p:nvPr>
        </p:nvSpPr>
        <p:spPr/>
        <p:txBody>
          <a:bodyPr/>
          <a:lstStyle/>
          <a:p>
            <a:r>
              <a:rPr lang="en-US" dirty="0"/>
              <a:t>We Are an Offering 2/4</a:t>
            </a:r>
          </a:p>
        </p:txBody>
      </p:sp>
      <p:pic>
        <p:nvPicPr>
          <p:cNvPr id="264194"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0" y="925513"/>
            <a:ext cx="9036496" cy="440120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كل ما نملكه لك،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وكل ما نحن عليه لك،</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  وكل ما نرجوه أيضاً هو لك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كله نعطيه لك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رافعين أصواتنا وأيادينا وحياتنا لك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مقدمين لك أنفسنا</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مقدمين أنفسنا لك</a:t>
            </a:r>
            <a:endParaRPr lang="en-US" sz="4000" b="1" dirty="0">
              <a:solidFill>
                <a:srgbClr val="FFFFFF"/>
              </a:solidFill>
              <a:latin typeface="Arial" panose="020B0604020202020204" pitchFamily="34" charset="0"/>
              <a:ea typeface="+mn-ea"/>
              <a:cs typeface="Arial" panose="020B0604020202020204" pitchFamily="34" charset="0"/>
            </a:endParaRPr>
          </a:p>
        </p:txBody>
      </p:sp>
    </p:spTree>
  </p:cSld>
  <p:clrMapOvr>
    <a:masterClrMapping/>
  </p:clrMapOvr>
  <p:transition>
    <p:zoom dir="in"/>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تيطس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21989704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دع النعمة تأتي 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تعلم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المؤمنين كيف يختارون التقوى بدلاً من الفجور (2: 11-15)</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تقوي</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السلوك الحسن أمام جميع الناس (3: 1-2)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398230"/>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BF1528-7FC5-3741-9EDA-17D2DD70B2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324623" cy="6993467"/>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114300" y="6076870"/>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a:t>
            </a:r>
            <a:r>
              <a:rPr kumimoji="0" lang="ar-JO" sz="3600"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3: 1-15</a:t>
            </a:r>
            <a:endParaRPr kumimoji="0" lang="en-GB" sz="3600"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3186113" y="1991173"/>
            <a:ext cx="6147668" cy="707886"/>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قراءة الكتاب المقدس</a:t>
            </a:r>
            <a:endParaRPr kumimoji="0" lang="en-GB" sz="40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9631684"/>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4B2E43-FD58-AB40-97B5-403526237E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0" y="6269773"/>
            <a:ext cx="9251973"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1-2</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 y="2570842"/>
            <a:ext cx="9139942" cy="2482667"/>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1 ذكرهم أن يخضعوا للرياسات والسلاطين ويطيعوا، ويكونوا مستعدين لكل عمل صالح</a:t>
            </a: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2 </a:t>
            </a: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ولا يطعنوا في أحد، ويكونوا غير مخاصمين حلماء مظهرين كل وداعة لجميع الناس. </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95905432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دع النعمة تأتي 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تعلم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المؤمنين كيف يختارون التقوى بدلاً من الفجور (2: 11-15)</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تقوي</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السلوك الحسن أمام جميع الناس (3: 1-2)</a:t>
            </a: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تحفز</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الأعمال الصالحة كرد على رحمة الله (3: 3-8)</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9532449"/>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607FA5-BB56-9048-A71D-CD961A56F0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3-4</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 y="534135"/>
            <a:ext cx="5539667" cy="4975657"/>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3 لأننا كنا نحن أيضا</a:t>
            </a: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قبلا</a:t>
            </a: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أغبياء، غير طائعين، ضالين، مستعبدين لشهوات ولذات مختلفة، عائشين في الخبث والحسد، ممقوتين، مبغضين بعضنا بعضا</a:t>
            </a: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lang="ar-JO" sz="3600" b="1"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 4 </a:t>
            </a: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ولكن حين ظهر لطف مخلصنا الله وإحسانه ­</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22961697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32DE8C-AE44-F945-B6FF-43E7889EF4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5-7</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33865" y="2067874"/>
            <a:ext cx="9218107" cy="331366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rPr>
              <a:t>5 لا بأعمال في بر عملناها نحن، بل بمقتضى رحمته ­ خلصنا بغسل الميلاد الثاني وتجديد الروح القدس 6 الذي سكبه بغنى علينا بيسوع المسيح مخلصنا 7 حتى إذا تبررنا بنعمته، نصير ورثة حسب رجاء الحياة الأبدية.</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84879383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8</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28575" y="1141684"/>
            <a:ext cx="5479529" cy="4144661"/>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8 صادقة هي الكلمة وأريد أن تقرر هذه الأمور، لكي يهتم الذين آمنوا بالله أن يمارسوا أعمالا</a:t>
            </a:r>
            <a:r>
              <a:rPr lang="ar-JO" sz="3600" b="1"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a:t>
            </a: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حسنة. فإن هذه الأمور هي الحسنة والنافعة للناس. </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94395958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دع النعمة تأتي 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تعلم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المؤمنين كيف يختارون التقوى بدلاً من الفجور (2: 11-15)</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تقوي</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السلوك الحسن أمام جميع الناس (3: 1-2)</a:t>
            </a: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تحفز</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الأعمال الصالحة كرد على رحمة الله (3: 3-8)</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تحمي</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من الإنقسام حيث يتم تأديب القديسين المجادلين           </a:t>
            </a:r>
          </a:p>
          <a:p>
            <a:pPr marL="457200" marR="0" lvl="0" indent="-457200" algn="r" defTabSz="457200" rtl="0" eaLnBrk="0" fontAlgn="base" latinLnBrk="0" hangingPunct="0">
              <a:lnSpc>
                <a:spcPct val="100000"/>
              </a:lnSpc>
              <a:spcBef>
                <a:spcPct val="0"/>
              </a:spcBef>
              <a:spcAft>
                <a:spcPct val="0"/>
              </a:spcAft>
              <a:buClrTx/>
              <a:buSzTx/>
              <a:buFontTx/>
              <a:buNone/>
              <a:tabLst/>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9-11)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04940930"/>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9</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5730148" y="126774"/>
            <a:ext cx="3409584" cy="580665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9 وأما المباحثات الغبية، والأنساب، والخصومات، والمنازعات الناموسية فاجتنبها، لأنها غير نافعة، وباطلة.</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585986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Grp="1" noChangeArrowheads="1"/>
          </p:cNvSpPr>
          <p:nvPr>
            <p:ph type="title" idx="4294967295"/>
          </p:nvPr>
        </p:nvSpPr>
        <p:spPr/>
        <p:txBody>
          <a:bodyPr/>
          <a:lstStyle/>
          <a:p>
            <a:r>
              <a:rPr lang="en-US" dirty="0"/>
              <a:t>We Are an Offering 3/4</a:t>
            </a:r>
          </a:p>
        </p:txBody>
      </p:sp>
      <p:pic>
        <p:nvPicPr>
          <p:cNvPr id="266242"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6" name="Text Box 4"/>
          <p:cNvSpPr txBox="1">
            <a:spLocks noChangeArrowheads="1"/>
          </p:cNvSpPr>
          <p:nvPr/>
        </p:nvSpPr>
        <p:spPr bwMode="auto">
          <a:xfrm>
            <a:off x="0" y="1157288"/>
            <a:ext cx="9129713" cy="3785652"/>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رافعين أصواتنا وأيادينا وحياتنا لك</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كلنا تقدمة لك</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استخدم أيها السيد كل ما نقدم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أصواتنا وأيادينا وحياتنا كلها ملكك</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أملك علينا</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فنحن تقدمة لك </a:t>
            </a:r>
            <a:endParaRPr lang="en-US" sz="4000" b="1" dirty="0">
              <a:solidFill>
                <a:srgbClr val="FFFFFF"/>
              </a:solidFill>
              <a:latin typeface="Arial" panose="020B0604020202020204" pitchFamily="34" charset="0"/>
              <a:ea typeface="+mn-ea"/>
              <a:cs typeface="Arial" panose="020B0604020202020204" pitchFamily="34" charset="0"/>
            </a:endParaRPr>
          </a:p>
        </p:txBody>
      </p:sp>
    </p:spTree>
  </p:cSld>
  <p:clrMapOvr>
    <a:masterClrMapping/>
  </p:clrMapOvr>
  <p:transition>
    <p:zoom dir="in"/>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10-11</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35467" y="992600"/>
            <a:ext cx="5342055" cy="331366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rPr>
              <a:t>10 الرجل المبتدع بعد الإنذار مرة ومرتين أعرض عنه 11 عالماً أن مثل هذا قد انحرف، وهو يخطئ محكوماً عليه من نفسه.</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57054859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دع النعمة تأتي 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تعلم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المؤمنين كيف يختارون التقوى بدلاً من الفجور (2: 11-15)</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تقوي</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السلوك الحسن أمام جميع الناس (3: 1-2)</a:t>
            </a: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تحفز</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الأعمال الصالحة كرد على رحمة الله (3: 3-8)</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تحمي</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من الإنقسام حيث يتم تأديب القديسين المجادلين           </a:t>
            </a:r>
          </a:p>
          <a:p>
            <a:pPr marL="457200" marR="0" lvl="0" indent="-457200" algn="r" defTabSz="457200" rtl="0" eaLnBrk="0" fontAlgn="base" latinLnBrk="0" hangingPunct="0">
              <a:lnSpc>
                <a:spcPct val="100000"/>
              </a:lnSpc>
              <a:spcBef>
                <a:spcPct val="0"/>
              </a:spcBef>
              <a:spcAft>
                <a:spcPct val="0"/>
              </a:spcAft>
              <a:buClrTx/>
              <a:buSzTx/>
              <a:buFontTx/>
              <a:buNone/>
              <a:tabLst/>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9-11) </a:t>
            </a:r>
          </a:p>
          <a:p>
            <a:pPr marL="457200" marR="0" lvl="0" indent="-457200" algn="r"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ترتبط</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مع الشعب بدفء واجتهاد (3: 12-15)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1519564"/>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12-13</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0" y="437772"/>
            <a:ext cx="5521911" cy="4975657"/>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12 حينما أرسل إليك أرتيماس أو تيخيكس، بادر أن تأتي إلي إلى نيكوبوليس، لأني عزمت أن أشتي هناك</a:t>
            </a: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13 </a:t>
            </a: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جهز زيناس الناموسي وأبلوس باجتهاد للسفر حتى لا يعوزهما شيء. </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54551406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14-15</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69333" y="1938630"/>
            <a:ext cx="8820363" cy="331366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rPr>
              <a:t>14 وليتعلم من لنا أيضاً أن يمارسوا أعمالاً حسنة للحاجات الضرورية، حتى لا يكونوا بلا ثمر 15 يسلم عليك الذين معي جميعاً. سلم على الذين يحبوننا في الإيمان. النعمة مع جميعكم. آمين.</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52158369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a:extLst>
            <a:ext uri="{FF2B5EF4-FFF2-40B4-BE49-F238E27FC236}">
              <a16:creationId xmlns:a16="http://schemas.microsoft.com/office/drawing/2014/main" id="{4C004B64-426C-3BD8-6CAA-FDE85D66D03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F062BBC-7198-57D3-DA07-8D3216B6CC7D}"/>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8B52BF68-DAE9-79A6-5B68-55D088414560}"/>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4E4E38B6-5EFB-0530-83F8-5C31132C48DD}"/>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تزيين الإنجيل</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DC10EB07-6DF0-35B1-1FD9-B6F05FBB7A49}"/>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بناء كنائس صحية تظهر قوة الله</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934750FD-6FF8-F5F6-9724-4E0FDFA33126}"/>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دراسات في تيطس</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1698043-C117-E50E-F58A-FF8974010564}"/>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 لينغ على تيطس 3: 1-15</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19015996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38099" y="484602"/>
            <a:ext cx="9105899" cy="9079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900" b="1" dirty="0">
                <a:solidFill>
                  <a:prstClr val="black"/>
                </a:solidFill>
                <a:latin typeface="Arial" panose="020B0604020202020204" pitchFamily="34" charset="0"/>
                <a:ea typeface="+mn-ea"/>
                <a:cs typeface="Arial" panose="020B0604020202020204" pitchFamily="34" charset="0"/>
              </a:rPr>
              <a:t>تعزز الكنائس الصحية السلام</a:t>
            </a:r>
            <a:endParaRPr kumimoji="0" lang="en-US" sz="2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ar-SA"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تيطس</a:t>
            </a: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 1-15</a:t>
            </a: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8329298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كيف نعزز السلام في عالم غير مؤمن؟</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523220"/>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يعزز المؤمنون السلام بكلماتهم وأفعالهم (ع 1-2)</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76FD7F2-52AE-407C-859E-F3CEE7220530}"/>
              </a:ext>
            </a:extLst>
          </p:cNvPr>
          <p:cNvSpPr/>
          <p:nvPr/>
        </p:nvSpPr>
        <p:spPr>
          <a:xfrm>
            <a:off x="1040586" y="2981585"/>
            <a:ext cx="6555750"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يحترمون</a:t>
            </a:r>
            <a:r>
              <a:rPr kumimoji="0" lang="ar-JO" sz="2800" b="1" u="none" strike="noStrike" kern="1200" cap="none" spc="0" normalizeH="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الناموس</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A9EC1DC-6912-4E2F-97CB-3044AE43912C}"/>
              </a:ext>
            </a:extLst>
          </p:cNvPr>
          <p:cNvSpPr/>
          <p:nvPr/>
        </p:nvSpPr>
        <p:spPr>
          <a:xfrm>
            <a:off x="1040586" y="3606359"/>
            <a:ext cx="6555750"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سباقون في الأعمال الصالحة</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AFED4F8-FE84-45AB-8390-B92E34E0FE6B}"/>
              </a:ext>
            </a:extLst>
          </p:cNvPr>
          <p:cNvSpPr/>
          <p:nvPr/>
        </p:nvSpPr>
        <p:spPr>
          <a:xfrm>
            <a:off x="1040586" y="4263076"/>
            <a:ext cx="6555750"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يراعون الأخرين</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29867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5C948-1397-526B-7A5A-F4D5349BF589}"/>
            </a:ext>
          </a:extLst>
        </p:cNvPr>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2822B773-2F71-6052-3D26-FAC4080D76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ADD686C-12B5-1D36-C044-9A74F17BA07A}"/>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كيف نعزز السلام في عالم غير مؤمن؟</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F7CE2463-342B-A59B-0E48-CEDF6432F93E}"/>
              </a:ext>
            </a:extLst>
          </p:cNvPr>
          <p:cNvSpPr/>
          <p:nvPr/>
        </p:nvSpPr>
        <p:spPr>
          <a:xfrm>
            <a:off x="190500" y="1760485"/>
            <a:ext cx="7905750" cy="523220"/>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يعزز المؤمنون السلام بكلماتهم وأفعالهم (ع 1-2)</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EC0BCE1-E6CC-E8E2-9DED-9BE540A05A1D}"/>
              </a:ext>
            </a:extLst>
          </p:cNvPr>
          <p:cNvSpPr/>
          <p:nvPr/>
        </p:nvSpPr>
        <p:spPr>
          <a:xfrm>
            <a:off x="190500" y="2760610"/>
            <a:ext cx="7905750" cy="954107"/>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يعزز المؤمنون السلام من خلال تذكر سلام الله معهم بكل تواضع   (ع 3-8)</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7F15DB3-E424-BB55-3ADD-B89577147008}"/>
              </a:ext>
            </a:extLst>
          </p:cNvPr>
          <p:cNvSpPr/>
          <p:nvPr/>
        </p:nvSpPr>
        <p:spPr>
          <a:xfrm>
            <a:off x="857247" y="3898018"/>
            <a:ext cx="6091018"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lang="ar-JO" sz="2800" b="1" dirty="0">
                <a:solidFill>
                  <a:prstClr val="white"/>
                </a:solidFill>
                <a:latin typeface="Arial" panose="020B0604020202020204" pitchFamily="34" charset="0"/>
                <a:ea typeface="Calibri" panose="020F0502020204030204" pitchFamily="34" charset="0"/>
                <a:cs typeface="Arial" panose="020B0604020202020204" pitchFamily="34" charset="0"/>
              </a:rPr>
              <a:t>تذكر حالتنا الطبيعية النجسة</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18587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881607" y="1126243"/>
            <a:ext cx="7362828" cy="3621504"/>
          </a:xfrm>
          <a:prstGeom prst="rect">
            <a:avLst/>
          </a:prstGeom>
          <a:solidFill>
            <a:srgbClr val="C55A11">
              <a:alpha val="80000"/>
            </a:srgbClr>
          </a:solidFill>
        </p:spPr>
        <p:txBody>
          <a:bodyPr wrap="square">
            <a:spAutoFit/>
          </a:bodyPr>
          <a:lstStyle/>
          <a:p>
            <a:pPr lvl="0" algn="ctr" defTabSz="457200" fontAlgn="auto">
              <a:spcBef>
                <a:spcPts val="0"/>
              </a:spcBef>
              <a:spcAft>
                <a:spcPts val="800"/>
              </a:spcAft>
              <a:defRPr/>
            </a:pPr>
            <a:r>
              <a:rPr lang="ar-SA"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يوحنا ٨ : ٤٤</a:t>
            </a:r>
          </a:p>
          <a:p>
            <a:pPr lvl="0" algn="ctr" defTabSz="457200" fontAlgn="auto">
              <a:spcBef>
                <a:spcPts val="0"/>
              </a:spcBef>
              <a:spcAft>
                <a:spcPts val="800"/>
              </a:spcAft>
              <a:defRPr/>
            </a:pPr>
            <a:endParaRPr lang="en-US" sz="36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ctr" defTabSz="457200" fontAlgn="auto">
              <a:spcBef>
                <a:spcPts val="0"/>
              </a:spcBef>
              <a:spcAft>
                <a:spcPts val="800"/>
              </a:spcAft>
              <a:defRPr/>
            </a:pPr>
            <a:r>
              <a:rPr lang="ar-SA"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أنتم من أب هو إبليس، وشهوات أبيكم تريدون أن تعملوا. ذاك كان قتالا</a:t>
            </a:r>
            <a:r>
              <a:rPr lang="ar-JO"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a:t>
            </a:r>
            <a:r>
              <a:rPr lang="ar-SA"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 للناس من البدء، ولم يثبت في الحق لأنه ليس فيه حق. متى تكلم بالكذب فإنما يتكلم مما له، لأنه كذاب وأبو الكذاب.</a:t>
            </a:r>
          </a:p>
        </p:txBody>
      </p:sp>
    </p:spTree>
    <p:extLst>
      <p:ext uri="{BB962C8B-B14F-4D97-AF65-F5344CB8AC3E}">
        <p14:creationId xmlns:p14="http://schemas.microsoft.com/office/powerpoint/2010/main" val="2124954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881607" y="1126243"/>
            <a:ext cx="7362828" cy="3724096"/>
          </a:xfrm>
          <a:prstGeom prst="rect">
            <a:avLst/>
          </a:prstGeom>
          <a:solidFill>
            <a:srgbClr val="C55A11">
              <a:alpha val="80000"/>
            </a:srgbClr>
          </a:solidFill>
        </p:spPr>
        <p:txBody>
          <a:bodyPr wrap="square">
            <a:spAutoFit/>
          </a:bodyPr>
          <a:lstStyle/>
          <a:p>
            <a:pPr lvl="0" algn="ctr" defTabSz="457200" fontAlgn="auto">
              <a:spcBef>
                <a:spcPts val="0"/>
              </a:spcBef>
              <a:spcAft>
                <a:spcPts val="800"/>
              </a:spcAft>
              <a:defRPr/>
            </a:pPr>
            <a:r>
              <a:rPr lang="ar-SA"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٢ كورنثوس ٤ : ٤</a:t>
            </a:r>
          </a:p>
          <a:p>
            <a:pPr lvl="0" algn="ctr" defTabSz="457200" fontAlgn="auto">
              <a:spcBef>
                <a:spcPts val="0"/>
              </a:spcBef>
              <a:spcAft>
                <a:spcPts val="800"/>
              </a:spcAft>
              <a:defRPr/>
            </a:pPr>
            <a:endParaRPr lang="en-US" sz="36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ctr" defTabSz="457200" fontAlgn="auto">
              <a:spcBef>
                <a:spcPts val="0"/>
              </a:spcBef>
              <a:spcAft>
                <a:spcPts val="800"/>
              </a:spcAft>
              <a:defRPr/>
            </a:pPr>
            <a:r>
              <a:rPr lang="ar-JO"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الذين فيهم إله هذا الدهر قد أعمى أذهان غير المؤمنين لئلا تضيء لهم إنارة إنجيل مجد المسيح الذي هو صورة الله.</a:t>
            </a:r>
            <a:endParaRPr lang="en-US" sz="36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ctr" defTabSz="457200" fontAlgn="auto">
              <a:spcBef>
                <a:spcPts val="0"/>
              </a:spcBef>
              <a:spcAft>
                <a:spcPts val="800"/>
              </a:spcAft>
              <a:defRPr/>
            </a:pPr>
            <a:r>
              <a:rPr lang="ar-SA"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33332604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Grp="1" noChangeArrowheads="1"/>
          </p:cNvSpPr>
          <p:nvPr>
            <p:ph type="title" idx="4294967295"/>
          </p:nvPr>
        </p:nvSpPr>
        <p:spPr/>
        <p:txBody>
          <a:bodyPr/>
          <a:lstStyle/>
          <a:p>
            <a:r>
              <a:rPr lang="en-US" dirty="0"/>
              <a:t>We Are an Offering 4/4</a:t>
            </a:r>
          </a:p>
        </p:txBody>
      </p:sp>
      <p:pic>
        <p:nvPicPr>
          <p:cNvPr id="268290"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613833" y="1044714"/>
            <a:ext cx="7772400" cy="5016758"/>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 كل ما نملكه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كل ما نحن عليه</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كل ما نرجوه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نعطيه لك نعطيه لك</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أصواتنا المرفوعة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وأيادينا الممدودة إليك</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وحياتنا لك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كلها تقدمة لك </a:t>
            </a:r>
            <a:endParaRPr lang="en-US" sz="4000" b="1" dirty="0">
              <a:solidFill>
                <a:srgbClr val="FFFFFF"/>
              </a:solidFill>
              <a:latin typeface="Arial" panose="020B0604020202020204" pitchFamily="34" charset="0"/>
              <a:ea typeface="+mn-ea"/>
              <a:cs typeface="Arial" panose="020B0604020202020204" pitchFamily="34" charset="0"/>
            </a:endParaRPr>
          </a:p>
        </p:txBody>
      </p:sp>
    </p:spTree>
  </p:cSld>
  <p:clrMapOvr>
    <a:masterClrMapping/>
  </p:clrMapOvr>
  <p:transition>
    <p:zoom dir="in"/>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207FB-2B38-F305-F810-3E06665CB20B}"/>
            </a:ext>
          </a:extLst>
        </p:cNvPr>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9E165A66-2563-D96C-68B8-381389A506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3966FCB-ECB0-CBE4-C2FD-94C8D6D3A1A1}"/>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كيف نعزز السلام في عالم غير مؤمن؟</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5E246819-6E09-CD42-5A93-166CDB1C3F32}"/>
              </a:ext>
            </a:extLst>
          </p:cNvPr>
          <p:cNvSpPr/>
          <p:nvPr/>
        </p:nvSpPr>
        <p:spPr>
          <a:xfrm>
            <a:off x="190500" y="1760485"/>
            <a:ext cx="7905750" cy="523220"/>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يعزز المؤمنون السلام بكلماتهم وأفعالهم (ع 1-2)</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2DC917F-649A-8D73-B2F1-FEE215B185D6}"/>
              </a:ext>
            </a:extLst>
          </p:cNvPr>
          <p:cNvSpPr/>
          <p:nvPr/>
        </p:nvSpPr>
        <p:spPr>
          <a:xfrm>
            <a:off x="190500" y="2760610"/>
            <a:ext cx="7905750" cy="954107"/>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يعزز المؤمنون السلام من خلال تذكر سلام الله معهم بكل تواضع   (ع 3-8)</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3A5033F-C8F4-8E01-4192-3499486A7B8C}"/>
              </a:ext>
            </a:extLst>
          </p:cNvPr>
          <p:cNvSpPr/>
          <p:nvPr/>
        </p:nvSpPr>
        <p:spPr>
          <a:xfrm>
            <a:off x="857247" y="3898018"/>
            <a:ext cx="6091018"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تذكر حالتنا الطبيعية النجسة</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08CAF90-8699-D53D-3E0B-4221BA019059}"/>
              </a:ext>
            </a:extLst>
          </p:cNvPr>
          <p:cNvSpPr/>
          <p:nvPr/>
        </p:nvSpPr>
        <p:spPr>
          <a:xfrm>
            <a:off x="857247" y="4475077"/>
            <a:ext cx="6091018"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lang="ar-JO" sz="2800" b="1" dirty="0">
                <a:solidFill>
                  <a:prstClr val="white"/>
                </a:solidFill>
                <a:latin typeface="Arial" panose="020B0604020202020204" pitchFamily="34" charset="0"/>
                <a:ea typeface="Calibri" panose="020F0502020204030204" pitchFamily="34" charset="0"/>
                <a:cs typeface="Arial" panose="020B0604020202020204" pitchFamily="34" charset="0"/>
              </a:rPr>
              <a:t>تذكر صلاح الله لتطهيرنا</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588650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683568" y="1126243"/>
            <a:ext cx="7776863" cy="4832092"/>
          </a:xfrm>
          <a:prstGeom prst="rect">
            <a:avLst/>
          </a:prstGeom>
          <a:solidFill>
            <a:srgbClr val="C55A11">
              <a:alpha val="80000"/>
            </a:srgbClr>
          </a:solidFill>
        </p:spPr>
        <p:txBody>
          <a:bodyPr wrap="square">
            <a:spAutoFit/>
          </a:bodyPr>
          <a:lstStyle/>
          <a:p>
            <a:pPr lvl="0" algn="ctr" defTabSz="457200" fontAlgn="auto">
              <a:spcBef>
                <a:spcPts val="0"/>
              </a:spcBef>
              <a:spcAft>
                <a:spcPts val="800"/>
              </a:spcAft>
              <a:defRPr/>
            </a:pPr>
            <a:r>
              <a:rPr lang="ar-JO"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أ</a:t>
            </a:r>
            <a:r>
              <a:rPr lang="ar-SA"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فسس ٥ : ٢٥-٢٧</a:t>
            </a:r>
          </a:p>
          <a:p>
            <a:pPr lvl="0" algn="ctr" defTabSz="457200" fontAlgn="auto">
              <a:spcBef>
                <a:spcPts val="0"/>
              </a:spcBef>
              <a:spcAft>
                <a:spcPts val="800"/>
              </a:spcAft>
              <a:defRPr/>
            </a:pPr>
            <a:endParaRPr lang="en-US" sz="36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ctr" defTabSz="457200" fontAlgn="auto">
              <a:spcBef>
                <a:spcPts val="0"/>
              </a:spcBef>
              <a:spcAft>
                <a:spcPts val="800"/>
              </a:spcAft>
              <a:defRPr/>
            </a:pPr>
            <a:r>
              <a:rPr lang="ar-JO"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25 أيها الرجال أحبوا نساءكم كما أحب المسيح أيضاً الكنيسة وأسلم نفسه لأجلها 26 لكي يقدسها مطهراً إياها بغسل الماء بالكلمة 27 لكي يحضرها لنفسه كنيسة مجيدة، لا دنس فيها ولا غضن أو شيء من مثل ذلك، بل تكون مقدسة وبلا عيب.</a:t>
            </a:r>
            <a:endParaRPr lang="en-US" sz="36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ctr" defTabSz="457200" fontAlgn="auto">
              <a:spcBef>
                <a:spcPts val="0"/>
              </a:spcBef>
              <a:spcAft>
                <a:spcPts val="800"/>
              </a:spcAft>
              <a:defRPr/>
            </a:pPr>
            <a:r>
              <a:rPr lang="ar-SA"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2963226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CEF21-2F69-11B6-FB43-890EAA51821A}"/>
            </a:ext>
          </a:extLst>
        </p:cNvPr>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6BE1655-A25C-F463-0838-A92B035D9F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4B314F4F-93C2-2D02-2614-1F56B38E6752}"/>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كيف نعزز السلام في عالم غير مؤمن؟</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9683D94E-E7ED-C1FA-2C22-D8916D3D2E34}"/>
              </a:ext>
            </a:extLst>
          </p:cNvPr>
          <p:cNvSpPr/>
          <p:nvPr/>
        </p:nvSpPr>
        <p:spPr>
          <a:xfrm>
            <a:off x="190500" y="1760485"/>
            <a:ext cx="7905750" cy="523220"/>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يعزز المؤمنون السلام بكلماتهم وأفعالهم (ع 1-2)</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2D55FA5-EA4B-264D-D6BF-853DFBEC69B9}"/>
              </a:ext>
            </a:extLst>
          </p:cNvPr>
          <p:cNvSpPr/>
          <p:nvPr/>
        </p:nvSpPr>
        <p:spPr>
          <a:xfrm>
            <a:off x="190500" y="2760610"/>
            <a:ext cx="7905750" cy="954107"/>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يعزز المؤمنون السلام من خلال تذكر سلام الله معهم بكل تواضع   (ع 3-8)</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5500BAA-65F5-B72D-9074-F0E27D31E573}"/>
              </a:ext>
            </a:extLst>
          </p:cNvPr>
          <p:cNvSpPr/>
          <p:nvPr/>
        </p:nvSpPr>
        <p:spPr>
          <a:xfrm>
            <a:off x="857247" y="3898018"/>
            <a:ext cx="6091018"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تذكر حالتنا الطبيعية النجسة</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944C3E9-66C2-BE78-A688-C365DF3D8633}"/>
              </a:ext>
            </a:extLst>
          </p:cNvPr>
          <p:cNvSpPr/>
          <p:nvPr/>
        </p:nvSpPr>
        <p:spPr>
          <a:xfrm>
            <a:off x="857247" y="4475077"/>
            <a:ext cx="6091018"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تذكر صلاح الله لتطهيرنا</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81487ED-7CB8-1029-19EC-33935949BDD5}"/>
              </a:ext>
            </a:extLst>
          </p:cNvPr>
          <p:cNvSpPr/>
          <p:nvPr/>
        </p:nvSpPr>
        <p:spPr>
          <a:xfrm>
            <a:off x="857247" y="5101094"/>
            <a:ext cx="6091018"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lang="ar-JO" sz="2800" b="1" dirty="0">
                <a:solidFill>
                  <a:prstClr val="white"/>
                </a:solidFill>
                <a:latin typeface="Arial" panose="020B0604020202020204" pitchFamily="34" charset="0"/>
                <a:ea typeface="Calibri" panose="020F0502020204030204" pitchFamily="34" charset="0"/>
                <a:cs typeface="Arial" panose="020B0604020202020204" pitchFamily="34" charset="0"/>
              </a:rPr>
              <a:t>نية العيش في الأعمال الصالحة</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074833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904875" y="1085851"/>
            <a:ext cx="7339560" cy="3108543"/>
          </a:xfrm>
          <a:prstGeom prst="rect">
            <a:avLst/>
          </a:prstGeom>
          <a:solidFill>
            <a:schemeClr val="accent5">
              <a:lumMod val="50000"/>
              <a:alpha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800" b="1" dirty="0">
                <a:solidFill>
                  <a:prstClr val="white"/>
                </a:solidFill>
                <a:latin typeface="Arial" panose="020B0604020202020204" pitchFamily="34" charset="0"/>
                <a:ea typeface="+mn-ea"/>
                <a:cs typeface="Arial" panose="020B0604020202020204" pitchFamily="34" charset="0"/>
              </a:rPr>
              <a:t>من المتوقع من الأشخاص الذين وضعوا إيمانهم في مخلصنا الله أن يأخذدوا زمام المبادرة في الأعمال الصالحة.</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2800" b="1" dirty="0">
                <a:solidFill>
                  <a:prstClr val="white"/>
                </a:solidFill>
                <a:latin typeface="Arial" panose="020B0604020202020204" pitchFamily="34" charset="0"/>
                <a:ea typeface="+mn-ea"/>
                <a:cs typeface="Arial" panose="020B0604020202020204" pitchFamily="34" charset="0"/>
              </a:rPr>
              <a:t>. . . وينبغي أن يكونوا في المقدمة في الأعمال الصالحة، لا أن يتباطئوا بينما يأخذ الآخرون زمام المبادرة.</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2800" b="1" dirty="0">
                <a:solidFill>
                  <a:prstClr val="white"/>
                </a:solidFill>
                <a:latin typeface="Arial" panose="020B0604020202020204" pitchFamily="34" charset="0"/>
                <a:ea typeface="+mn-ea"/>
                <a:cs typeface="Arial" panose="020B0604020202020204" pitchFamily="34" charset="0"/>
              </a:rPr>
              <a:t> </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panose="020B0604020202020204" pitchFamily="34" charset="0"/>
                <a:ea typeface="+mn-ea"/>
                <a:cs typeface="Arial" panose="020B0604020202020204" pitchFamily="34" charset="0"/>
              </a:rPr>
              <a:t>—</a:t>
            </a:r>
            <a:r>
              <a:rPr lang="ar-JO" sz="2800" b="1" dirty="0">
                <a:solidFill>
                  <a:prstClr val="white"/>
                </a:solidFill>
                <a:latin typeface="Arial" panose="020B0604020202020204" pitchFamily="34" charset="0"/>
                <a:ea typeface="+mn-ea"/>
                <a:cs typeface="Arial" panose="020B0604020202020204" pitchFamily="34" charset="0"/>
              </a:rPr>
              <a:t> هومر كنت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7326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86841-9B13-BBFF-3788-2AE5DFFEBCE2}"/>
            </a:ext>
          </a:extLst>
        </p:cNvPr>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CFA7F734-E04D-515E-C77D-1D52FEB156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B633A98E-4AAC-014C-E60A-A935309F6E5D}"/>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كيف نعزز السلام في عالم غير مؤمن؟</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767ED2D6-7FFD-5583-B5AD-22665B059E40}"/>
              </a:ext>
            </a:extLst>
          </p:cNvPr>
          <p:cNvSpPr/>
          <p:nvPr/>
        </p:nvSpPr>
        <p:spPr>
          <a:xfrm>
            <a:off x="190500" y="1760485"/>
            <a:ext cx="7905750" cy="523220"/>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يعزز المؤمنون السلام بكلماتهم وأفعالهم (ع 1-2)</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96A00DE-2B9A-3E97-4249-7922ACB85C0C}"/>
              </a:ext>
            </a:extLst>
          </p:cNvPr>
          <p:cNvSpPr/>
          <p:nvPr/>
        </p:nvSpPr>
        <p:spPr>
          <a:xfrm>
            <a:off x="190500" y="2760610"/>
            <a:ext cx="7905750" cy="954107"/>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يعزز المؤمنون السلام من خلال تذكر سلام الله معهم بكل تواضع   (ع 3-8)</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8840594-B62B-8A90-37E9-6C721C7CA66A}"/>
              </a:ext>
            </a:extLst>
          </p:cNvPr>
          <p:cNvSpPr/>
          <p:nvPr/>
        </p:nvSpPr>
        <p:spPr>
          <a:xfrm>
            <a:off x="200025" y="4044190"/>
            <a:ext cx="7905750" cy="954107"/>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يعزز المؤمنون السلام من خلال حماية السلام ضمن قيادة الكنيسة (ع 9-15)</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29705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lothing, wall, indoor&#10;&#10;Description automatically generated">
            <a:extLst>
              <a:ext uri="{FF2B5EF4-FFF2-40B4-BE49-F238E27FC236}">
                <a16:creationId xmlns:a16="http://schemas.microsoft.com/office/drawing/2014/main" id="{74FD2B1B-E619-4FC0-9F47-AF9BC541B3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048000"/>
            <a:ext cx="5752802" cy="3810000"/>
          </a:xfrm>
          <a:prstGeom prst="rect">
            <a:avLst/>
          </a:prstGeom>
        </p:spPr>
      </p:pic>
      <p:sp>
        <p:nvSpPr>
          <p:cNvPr id="4" name="Rectangle 3">
            <a:extLst>
              <a:ext uri="{FF2B5EF4-FFF2-40B4-BE49-F238E27FC236}">
                <a16:creationId xmlns:a16="http://schemas.microsoft.com/office/drawing/2014/main" id="{E1591C43-72C3-4391-8DC6-A419311D2A7E}"/>
              </a:ext>
            </a:extLst>
          </p:cNvPr>
          <p:cNvSpPr/>
          <p:nvPr/>
        </p:nvSpPr>
        <p:spPr>
          <a:xfrm>
            <a:off x="304799" y="618351"/>
            <a:ext cx="8572500" cy="523220"/>
          </a:xfrm>
          <a:prstGeom prst="rect">
            <a:avLst/>
          </a:prstGeom>
          <a:ln>
            <a:solidFill>
              <a:schemeClr val="accent1"/>
            </a:solidFill>
          </a:ln>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حماية السلام من خلال مواجهة القادة الكذبة الذين يهددون السلام.</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1AF33448-52E7-4FA7-80C2-4A9C1D3704E2}"/>
              </a:ext>
            </a:extLst>
          </p:cNvPr>
          <p:cNvSpPr/>
          <p:nvPr/>
        </p:nvSpPr>
        <p:spPr>
          <a:xfrm>
            <a:off x="304799" y="1885176"/>
            <a:ext cx="8572499" cy="523220"/>
          </a:xfrm>
          <a:prstGeom prst="rect">
            <a:avLst/>
          </a:prstGeom>
          <a:ln>
            <a:solidFill>
              <a:schemeClr val="accent1"/>
            </a:solidFill>
          </a:ln>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حماية السلام من خلال بناء فرق قيادية مخصصة لصحة الجماعة.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00B83B14-A7B9-4974-99F1-9C5F83A33D59}"/>
              </a:ext>
            </a:extLst>
          </p:cNvPr>
          <p:cNvSpPr/>
          <p:nvPr/>
        </p:nvSpPr>
        <p:spPr>
          <a:xfrm>
            <a:off x="304799" y="3152001"/>
            <a:ext cx="8572498" cy="523220"/>
          </a:xfrm>
          <a:prstGeom prst="rect">
            <a:avLst/>
          </a:prstGeom>
          <a:solidFill>
            <a:schemeClr val="bg1"/>
          </a:solidFill>
          <a:ln>
            <a:solidFill>
              <a:schemeClr val="accent1"/>
            </a:solidFill>
          </a:ln>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حماية السلام من خلال مساعدة الجماعة لقيادة الكنيسة.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82662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ＭＳ Ｐゴシック" charset="0"/>
              </a:rPr>
              <a:t>كيف يمكن أن نكون </a:t>
            </a:r>
            <a:r>
              <a:rPr lang="ar-JO" sz="3600" dirty="0">
                <a:solidFill>
                  <a:srgbClr val="C00000"/>
                </a:solidFill>
                <a:effectLst>
                  <a:glow rad="127000">
                    <a:schemeClr val="bg1"/>
                  </a:glow>
                </a:effectLst>
                <a:ea typeface="ＭＳ Ｐゴシック" charset="0"/>
              </a:rPr>
              <a:t>أصحاب سمعة حسنة </a:t>
            </a:r>
            <a:r>
              <a:rPr lang="ar-JO" sz="3600" dirty="0">
                <a:solidFill>
                  <a:schemeClr val="tx2"/>
                </a:solidFill>
                <a:effectLst>
                  <a:glow rad="127000">
                    <a:schemeClr val="bg1"/>
                  </a:glow>
                </a:effectLst>
                <a:ea typeface="ＭＳ Ｐゴシック" charset="0"/>
              </a:rPr>
              <a:t>في وسط الكثير من التعليم الكاذب اليوم؟</a:t>
            </a:r>
            <a:endParaRPr lang="en-US" sz="36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047098341"/>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1. امتلك </a:t>
            </a:r>
            <a:r>
              <a:rPr lang="ar-JO" dirty="0">
                <a:solidFill>
                  <a:srgbClr val="FFFF00"/>
                </a:solidFill>
                <a:effectLst>
                  <a:glow rad="127000">
                    <a:schemeClr val="tx1"/>
                  </a:glow>
                </a:effectLst>
                <a:ea typeface="ＭＳ Ｐゴシック" charset="0"/>
              </a:rPr>
              <a:t>شيوخ</a:t>
            </a:r>
            <a:r>
              <a:rPr lang="ar-JO" dirty="0">
                <a:effectLst>
                  <a:glow rad="127000">
                    <a:schemeClr val="tx1"/>
                  </a:glow>
                </a:effectLst>
                <a:ea typeface="ＭＳ Ｐゴシック" charset="0"/>
              </a:rPr>
              <a:t> أتقياء يعلمون الحق</a:t>
            </a:r>
            <a:r>
              <a:rPr lang="en-US" dirty="0">
                <a:effectLst>
                  <a:glow rad="127000">
                    <a:schemeClr val="tx1"/>
                  </a:glow>
                </a:effectLst>
                <a:ea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1</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916279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dirty="0">
                <a:effectLst>
                  <a:glow rad="127000">
                    <a:schemeClr val="tx1"/>
                  </a:glow>
                </a:effectLst>
                <a:ea typeface="ＭＳ Ｐゴシック" charset="0"/>
              </a:rPr>
              <a:t>2. تصرف بحسب </a:t>
            </a:r>
            <a:r>
              <a:rPr lang="ar-JO" sz="4800" dirty="0">
                <a:solidFill>
                  <a:srgbClr val="FFFF00"/>
                </a:solidFill>
                <a:effectLst>
                  <a:glow rad="127000">
                    <a:schemeClr val="tx1"/>
                  </a:glow>
                </a:effectLst>
                <a:ea typeface="ＭＳ Ｐゴシック" charset="0"/>
              </a:rPr>
              <a:t>سنك</a:t>
            </a:r>
            <a:endParaRPr lang="en-US" sz="4800" dirty="0">
              <a:solidFill>
                <a:srgbClr val="FFFF00"/>
              </a:solidFill>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تيطس 2: 1-10</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629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دع النعمة تأتي 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923779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7" name="Rectangle 2"/>
          <p:cNvSpPr>
            <a:spLocks noGrp="1" noChangeArrowheads="1"/>
          </p:cNvSpPr>
          <p:nvPr>
            <p:ph type="title"/>
          </p:nvPr>
        </p:nvSpPr>
        <p:spPr>
          <a:xfrm>
            <a:off x="539750" y="1076325"/>
            <a:ext cx="7543800" cy="1143000"/>
          </a:xfrm>
        </p:spPr>
        <p:txBody>
          <a:bodyPr/>
          <a:lstStyle/>
          <a:p>
            <a:pPr eaLnBrk="1" hangingPunct="1"/>
            <a:r>
              <a:rPr lang="ar-JO" dirty="0">
                <a:solidFill>
                  <a:srgbClr val="800000"/>
                </a:solidFill>
                <a:ea typeface="ＭＳ Ｐゴシック" charset="0"/>
                <a:cs typeface="Arial" panose="020B0604020202020204" pitchFamily="34" charset="0"/>
              </a:rPr>
              <a:t>ما هو أفضل حافز لك للتصرف السليم؟</a:t>
            </a:r>
            <a:endParaRPr lang="en-US" dirty="0">
              <a:solidFill>
                <a:srgbClr val="800000"/>
              </a:solidFill>
              <a:ea typeface="ＭＳ Ｐゴシック" charset="0"/>
              <a:cs typeface="Arial" panose="020B0604020202020204" pitchFamily="34" charset="0"/>
            </a:endParaRPr>
          </a:p>
        </p:txBody>
      </p:sp>
      <p:sp>
        <p:nvSpPr>
          <p:cNvPr id="270338" name="Rectangle 4"/>
          <p:cNvSpPr>
            <a:spLocks noGrp="1" noChangeArrowheads="1"/>
          </p:cNvSpPr>
          <p:nvPr>
            <p:ph type="body" sz="half" idx="1"/>
          </p:nvPr>
        </p:nvSpPr>
        <p:spPr>
          <a:xfrm>
            <a:off x="1676400" y="2524125"/>
            <a:ext cx="3352800" cy="1143000"/>
          </a:xfrm>
        </p:spPr>
        <p:txBody>
          <a:bodyPr/>
          <a:lstStyle/>
          <a:p>
            <a:pPr rtl="1" eaLnBrk="1" hangingPunct="1"/>
            <a:r>
              <a:rPr lang="ar-JO" sz="4400" dirty="0">
                <a:ea typeface="ＭＳ Ｐゴシック" charset="0"/>
                <a:cs typeface="Arial" panose="020B0604020202020204" pitchFamily="34" charset="0"/>
              </a:rPr>
              <a:t>النعمة؟</a:t>
            </a:r>
            <a:r>
              <a:rPr lang="en-US" sz="4400" dirty="0">
                <a:ea typeface="ＭＳ Ｐゴシック" charset="0"/>
                <a:cs typeface="Arial" panose="020B0604020202020204" pitchFamily="34" charset="0"/>
              </a:rPr>
              <a:t>  </a:t>
            </a:r>
          </a:p>
        </p:txBody>
      </p:sp>
      <p:sp>
        <p:nvSpPr>
          <p:cNvPr id="270339" name="Rectangle 5"/>
          <p:cNvSpPr>
            <a:spLocks noGrp="1" noChangeArrowheads="1"/>
          </p:cNvSpPr>
          <p:nvPr>
            <p:ph type="body" sz="half" idx="2"/>
          </p:nvPr>
        </p:nvSpPr>
        <p:spPr>
          <a:xfrm>
            <a:off x="5105400" y="2524125"/>
            <a:ext cx="2590800" cy="1143000"/>
          </a:xfrm>
        </p:spPr>
        <p:txBody>
          <a:bodyPr/>
          <a:lstStyle/>
          <a:p>
            <a:pPr algn="r" rtl="1" eaLnBrk="1" hangingPunct="1"/>
            <a:r>
              <a:rPr lang="ar-JO" sz="4400" dirty="0">
                <a:ea typeface="ＭＳ Ｐゴシック" charset="0"/>
                <a:cs typeface="Arial" panose="020B0604020202020204" pitchFamily="34" charset="0"/>
              </a:rPr>
              <a:t>الناموس؟</a:t>
            </a:r>
            <a:endParaRPr lang="en-US" sz="4400" dirty="0">
              <a:ea typeface="ＭＳ Ｐゴシック" charset="0"/>
              <a:cs typeface="Arial" panose="020B0604020202020204" pitchFamily="34" charset="0"/>
            </a:endParaRPr>
          </a:p>
        </p:txBody>
      </p:sp>
      <p:sp>
        <p:nvSpPr>
          <p:cNvPr id="270340" name="Text Box 6"/>
          <p:cNvSpPr txBox="1">
            <a:spLocks noChangeArrowheads="1"/>
          </p:cNvSpPr>
          <p:nvPr/>
        </p:nvSpPr>
        <p:spPr bwMode="auto">
          <a:xfrm>
            <a:off x="2963863" y="3895725"/>
            <a:ext cx="26955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eaLnBrk="1" hangingPunct="1"/>
            <a:r>
              <a:rPr lang="ar-JO" sz="3200" b="1" dirty="0">
                <a:latin typeface="Arial" panose="020B0604020202020204" pitchFamily="34" charset="0"/>
                <a:cs typeface="Arial" panose="020B0604020202020204" pitchFamily="34" charset="0"/>
              </a:rPr>
              <a:t> ادعم جوابك</a:t>
            </a:r>
            <a:endParaRPr lang="en-US" sz="3200" b="1" dirty="0">
              <a:latin typeface="Arial" panose="020B0604020202020204" pitchFamily="34" charset="0"/>
              <a:cs typeface="Arial" panose="020B0604020202020204" pitchFamily="34" charset="0"/>
            </a:endParaRPr>
          </a:p>
        </p:txBody>
      </p:sp>
      <p:pic>
        <p:nvPicPr>
          <p:cNvPr id="270341" name="Picture 8" descr="j0336379"/>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508625" y="3362325"/>
            <a:ext cx="2874963" cy="2874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0342" name="Picture 9" descr="j0283182"/>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31838" y="3286125"/>
            <a:ext cx="2327275" cy="266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43" name="Rectangle 8"/>
          <p:cNvSpPr>
            <a:spLocks noChangeArrowheads="1"/>
          </p:cNvSpPr>
          <p:nvPr/>
        </p:nvSpPr>
        <p:spPr bwMode="auto">
          <a:xfrm>
            <a:off x="2541588" y="76200"/>
            <a:ext cx="3903633"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ar-JO" sz="4400" b="1" dirty="0">
                <a:latin typeface="Arial" panose="020B0604020202020204" pitchFamily="34" charset="0"/>
                <a:cs typeface="Arial" panose="020B0604020202020204" pitchFamily="34" charset="0"/>
              </a:rPr>
              <a:t> وقت الإمتحان </a:t>
            </a:r>
            <a:r>
              <a:rPr lang="en-US" sz="4400" b="1" dirty="0">
                <a:latin typeface="Arial" panose="020B0604020202020204" pitchFamily="34" charset="0"/>
                <a:cs typeface="Arial" panose="020B0604020202020204" pitchFamily="34" charset="0"/>
              </a:rPr>
              <a:t>. . . </a:t>
            </a:r>
            <a:endParaRPr lang="en-US" b="1" dirty="0">
              <a:latin typeface="Arial" panose="020B0604020202020204" pitchFamily="34" charset="0"/>
              <a:cs typeface="Arial" panose="020B0604020202020204" pitchFamily="34" charset="0"/>
            </a:endParaRPr>
          </a:p>
        </p:txBody>
      </p:sp>
    </p:spTree>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يجب أن يعلم شيوخنا </a:t>
            </a:r>
            <a:r>
              <a:rPr kumimoji="0" lang="ar-JO" sz="5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السلوك</a:t>
            </a: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المحترم بناءً على نعمة الله.</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WordArt 190">
            <a:extLst>
              <a:ext uri="{FF2B5EF4-FFF2-40B4-BE49-F238E27FC236}">
                <a16:creationId xmlns:a16="http://schemas.microsoft.com/office/drawing/2014/main" id="{5EE83A65-703A-A64B-803B-1B0283A9C0B5}"/>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Impact"/>
              <a:ea typeface="Impact"/>
              <a:cs typeface="Impact"/>
            </a:endParaRPr>
          </a:p>
        </p:txBody>
      </p:sp>
    </p:spTree>
    <p:extLst>
      <p:ext uri="{BB962C8B-B14F-4D97-AF65-F5344CB8AC3E}">
        <p14:creationId xmlns:p14="http://schemas.microsoft.com/office/powerpoint/2010/main" val="285517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948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0"/>
            <a:ext cx="7442200" cy="615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9490" name="Rectangle 2"/>
          <p:cNvSpPr>
            <a:spLocks noGrp="1" noChangeArrowheads="1"/>
          </p:cNvSpPr>
          <p:nvPr>
            <p:ph type="title" idx="4294967295"/>
          </p:nvPr>
        </p:nvSpPr>
        <p:spPr>
          <a:xfrm>
            <a:off x="0" y="4868863"/>
            <a:ext cx="9144000" cy="1989137"/>
          </a:xfrm>
          <a:solidFill>
            <a:srgbClr val="000000"/>
          </a:solidFill>
        </p:spPr>
        <p:txBody>
          <a:bodyPr/>
          <a:lstStyle/>
          <a:p>
            <a:pPr eaLnBrk="1" hangingPunct="1"/>
            <a:r>
              <a:rPr lang="ar-JO" sz="4000" u="sng" dirty="0">
                <a:solidFill>
                  <a:srgbClr val="FEFDE3"/>
                </a:solidFill>
                <a:ea typeface="ＭＳ Ｐゴシック" charset="0"/>
                <a:cs typeface="Arial" panose="020B0604020202020204" pitchFamily="34" charset="0"/>
              </a:rPr>
              <a:t>المسألة الرئيسية في تيطس:</a:t>
            </a:r>
            <a:br>
              <a:rPr lang="en-US" sz="4000" dirty="0">
                <a:solidFill>
                  <a:srgbClr val="FEFDE3"/>
                </a:solidFill>
                <a:ea typeface="ＭＳ Ｐゴシック" charset="0"/>
                <a:cs typeface="Arial" panose="020B0604020202020204" pitchFamily="34" charset="0"/>
              </a:rPr>
            </a:br>
            <a:r>
              <a:rPr lang="ar-JO" sz="4000" dirty="0">
                <a:solidFill>
                  <a:srgbClr val="FFFF00"/>
                </a:solidFill>
                <a:ea typeface="ＭＳ Ｐゴシック" charset="0"/>
                <a:cs typeface="Arial" panose="020B0604020202020204" pitchFamily="34" charset="0"/>
              </a:rPr>
              <a:t>هل يجب </a:t>
            </a:r>
            <a:r>
              <a:rPr lang="ar-JO" sz="4000" dirty="0">
                <a:solidFill>
                  <a:srgbClr val="FEFDE3"/>
                </a:solidFill>
                <a:ea typeface="ＭＳ Ｐゴシック" charset="0"/>
                <a:cs typeface="Arial" panose="020B0604020202020204" pitchFamily="34" charset="0"/>
              </a:rPr>
              <a:t>أن تبدو حياتك أفضل بأي شكل من حياة غير المؤمن؟</a:t>
            </a:r>
            <a:endParaRPr lang="en-US" sz="4000" dirty="0">
              <a:solidFill>
                <a:srgbClr val="FEFDE3"/>
              </a:solidFill>
              <a:ea typeface="ＭＳ Ｐゴシック" charset="0"/>
              <a:cs typeface="Arial" panose="020B0604020202020204" pitchFamily="34" charset="0"/>
            </a:endParaRPr>
          </a:p>
        </p:txBody>
      </p:sp>
      <p:sp>
        <p:nvSpPr>
          <p:cNvPr id="319491"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9492"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2" name="WordArt 7">
            <a:extLst>
              <a:ext uri="{FF2B5EF4-FFF2-40B4-BE49-F238E27FC236}">
                <a16:creationId xmlns:a16="http://schemas.microsoft.com/office/drawing/2014/main" id="{3CB3B1DC-12BF-4B3C-973D-985FFB2D44CC}"/>
              </a:ext>
            </a:extLst>
          </p:cNvPr>
          <p:cNvSpPr>
            <a:spLocks noChangeArrowheads="1" noChangeShapeType="1" noTextEdit="1"/>
          </p:cNvSpPr>
          <p:nvPr/>
        </p:nvSpPr>
        <p:spPr bwMode="auto">
          <a:xfrm>
            <a:off x="3779912" y="3053556"/>
            <a:ext cx="2232025" cy="2303463"/>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نعم</a:t>
            </a:r>
            <a:endParaRPr kumimoji="0" 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Tree>
    <p:extLst>
      <p:ext uri="{BB962C8B-B14F-4D97-AF65-F5344CB8AC3E}">
        <p14:creationId xmlns:p14="http://schemas.microsoft.com/office/powerpoint/2010/main" val="608045581"/>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0"/>
            <a:ext cx="9247957" cy="616530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0" y="4868863"/>
            <a:ext cx="9144000" cy="1989137"/>
          </a:xfrm>
          <a:solidFill>
            <a:srgbClr val="000000"/>
          </a:solidFill>
        </p:spPr>
        <p:txBody>
          <a:bodyPr/>
          <a:lstStyle/>
          <a:p>
            <a:pPr eaLnBrk="1" hangingPunct="1"/>
            <a:r>
              <a:rPr lang="ar-JO" sz="4000" u="sng" dirty="0">
                <a:solidFill>
                  <a:srgbClr val="FEFDE3"/>
                </a:solidFill>
                <a:ea typeface="ＭＳ Ｐゴシック" charset="0"/>
                <a:cs typeface="Arial" panose="020B0604020202020204" pitchFamily="34" charset="0"/>
              </a:rPr>
              <a:t>الموضوع المركزي في تيطس :</a:t>
            </a:r>
            <a:br>
              <a:rPr lang="en-US" sz="4000" dirty="0">
                <a:solidFill>
                  <a:srgbClr val="FEFDE3"/>
                </a:solidFill>
                <a:ea typeface="ＭＳ Ｐゴシック" charset="0"/>
                <a:cs typeface="Arial" panose="020B0604020202020204" pitchFamily="34" charset="0"/>
              </a:rPr>
            </a:br>
            <a:r>
              <a:rPr lang="ar-JO" sz="4000" dirty="0">
                <a:solidFill>
                  <a:srgbClr val="FFFF00"/>
                </a:solidFill>
                <a:ea typeface="ＭＳ Ｐゴシック" charset="0"/>
                <a:cs typeface="Arial" panose="020B0604020202020204" pitchFamily="34" charset="0"/>
              </a:rPr>
              <a:t>هل</a:t>
            </a:r>
            <a:r>
              <a:rPr lang="ar-JO" sz="4000" dirty="0">
                <a:solidFill>
                  <a:srgbClr val="FEFDE3"/>
                </a:solidFill>
                <a:ea typeface="ＭＳ Ｐゴシック" charset="0"/>
                <a:cs typeface="Arial" panose="020B0604020202020204" pitchFamily="34" charset="0"/>
              </a:rPr>
              <a:t> تبدو حياتك أفضل من حياة غير المؤمنين؟</a:t>
            </a:r>
            <a:endParaRPr lang="en-US" sz="4000" dirty="0">
              <a:solidFill>
                <a:srgbClr val="FEFDE3"/>
              </a:solidFill>
              <a:ea typeface="ＭＳ Ｐゴシック" charset="0"/>
              <a:cs typeface="Arial" panose="020B0604020202020204" pitchFamily="34" charset="0"/>
            </a:endParaRPr>
          </a:p>
        </p:txBody>
      </p:sp>
      <p:sp>
        <p:nvSpPr>
          <p:cNvPr id="317443" name="Text Box 3"/>
          <p:cNvSpPr txBox="1">
            <a:spLocks noChangeArrowheads="1"/>
          </p:cNvSpPr>
          <p:nvPr/>
        </p:nvSpPr>
        <p:spPr bwMode="auto">
          <a:xfrm>
            <a:off x="8166692" y="228600"/>
            <a:ext cx="665567"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53654785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7"/>
            <a:ext cx="9144000" cy="610021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كيف تعيش؟</a:t>
            </a:r>
            <a:endParaRPr lang="en-US" sz="54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المعدية، 47</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3851327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تأكد أنك حصلت على الخلاص الذي قدمه الله مجاناً</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تيطس 2: 11</a:t>
            </a:r>
            <a:r>
              <a:rPr lang="en-US" sz="4000" dirty="0">
                <a:effectLst>
                  <a:glow rad="127000">
                    <a:schemeClr val="tx1"/>
                  </a:glow>
                </a:effectLst>
                <a:ea typeface="ＭＳ Ｐゴシック" charset="0"/>
              </a:rPr>
              <a:t>) </a:t>
            </a:r>
          </a:p>
        </p:txBody>
      </p:sp>
      <p:sp>
        <p:nvSpPr>
          <p:cNvPr id="4" name="Rectangle 2"/>
          <p:cNvSpPr txBox="1">
            <a:spLocks noChangeArrowheads="1"/>
          </p:cNvSpPr>
          <p:nvPr/>
        </p:nvSpPr>
        <p:spPr bwMode="auto">
          <a:xfrm>
            <a:off x="-29756" y="2478757"/>
            <a:ext cx="4169708" cy="42626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latin typeface="Arial" panose="020B0604020202020204" pitchFamily="34" charset="0"/>
                <a:ea typeface="ＭＳ Ｐゴシック" charset="0"/>
                <a:cs typeface="Arial" panose="020B0604020202020204" pitchFamily="34" charset="0"/>
              </a:rPr>
              <a:t>11 لأنه قد ظهرت نعمة الله المخلصة لجميع الناس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المعدية، 47</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4079076" y="2478757"/>
            <a:ext cx="4895012" cy="3240360"/>
          </a:xfrm>
          <a:prstGeom prst="rect">
            <a:avLst/>
          </a:prstGeom>
        </p:spPr>
      </p:pic>
    </p:spTree>
    <p:extLst>
      <p:ext uri="{BB962C8B-B14F-4D97-AF65-F5344CB8AC3E}">
        <p14:creationId xmlns:p14="http://schemas.microsoft.com/office/powerpoint/2010/main" val="905356076"/>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نستمر في مقاومة نظام الحياة الفاسد</a:t>
            </a:r>
            <a:br>
              <a:rPr lang="ar-JO"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تيطس 2: 12أ</a:t>
            </a:r>
            <a:r>
              <a:rPr lang="en-US" sz="4000" dirty="0">
                <a:effectLst>
                  <a:glow rad="127000">
                    <a:schemeClr val="tx1"/>
                  </a:glow>
                </a:effectLst>
                <a:ea typeface="ＭＳ Ｐゴシック" charset="0"/>
              </a:rPr>
              <a:t>) </a:t>
            </a:r>
          </a:p>
        </p:txBody>
      </p:sp>
      <p:sp>
        <p:nvSpPr>
          <p:cNvPr id="4" name="Rectangle 2"/>
          <p:cNvSpPr txBox="1">
            <a:spLocks noChangeArrowheads="1"/>
          </p:cNvSpPr>
          <p:nvPr/>
        </p:nvSpPr>
        <p:spPr bwMode="auto">
          <a:xfrm>
            <a:off x="4826001" y="2200274"/>
            <a:ext cx="4114800" cy="4301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latin typeface="Arial" panose="020B0604020202020204" pitchFamily="34" charset="0"/>
                <a:ea typeface="ＭＳ Ｐゴシック" charset="0"/>
                <a:cs typeface="Arial" panose="020B0604020202020204" pitchFamily="34" charset="0"/>
              </a:rPr>
              <a:t>معلمة إيانا         أن ننكر الفجور والشهوات العالمية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المعدية، 47</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08536869"/>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الأشياخ</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صاحين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ذوي وقار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أصحاء في الإيمان والمحبة والصبر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العجائز</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سيرة تليق بالقداسة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ثالبات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مستعبدة للخمر الكثير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معلمات الصلاح للحدثات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الأحداث</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الأعمال الحسنة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نقاوة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إخلاص</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كلام صحيح</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محبات لرجالهن ويحببن أولادهن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عفيفات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ملازمات بيوتهن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خاضعات لرجالهن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2143775"/>
      </p:ext>
    </p:extLst>
  </p:cSld>
  <p:clrMapOvr>
    <a:overrideClrMapping bg1="lt1" tx1="dk1" bg2="lt2" tx2="dk2" accent1="accent1" accent2="accent2" accent3="accent3" accent4="accent4" accent5="accent5" accent6="accent6" hlink="hlink" folHlink="folHlink"/>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عش بطريقة عقلانية تقية</a:t>
            </a:r>
            <a:br>
              <a:rPr lang="en-US" sz="4000" dirty="0">
                <a:effectLst>
                  <a:glow rad="127000">
                    <a:schemeClr val="tx1"/>
                  </a:glow>
                </a:effectLst>
                <a:ea typeface="ＭＳ Ｐゴシック" charset="0"/>
              </a:rPr>
            </a:br>
            <a:r>
              <a:rPr lang="ar-JO" sz="4000" dirty="0">
                <a:effectLst>
                  <a:glow rad="127000">
                    <a:schemeClr val="tx1"/>
                  </a:glow>
                </a:effectLst>
                <a:ea typeface="ＭＳ Ｐゴシック" charset="0"/>
              </a:rPr>
              <a:t>(تيطس 2: 12ب-13)</a:t>
            </a:r>
            <a:endParaRPr lang="en-US" sz="40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2370666"/>
            <a:ext cx="9025467" cy="4096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defTabSz="457200" eaLnBrk="0" hangingPunct="0">
              <a:defRPr sz="36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defRPr/>
            </a:pPr>
            <a:r>
              <a:rPr lang="ar-JO" sz="5400" dirty="0">
                <a:latin typeface="Arial" panose="020B0604020202020204" pitchFamily="34" charset="0"/>
                <a:cs typeface="Arial" panose="020B0604020202020204" pitchFamily="34" charset="0"/>
              </a:rPr>
              <a:t>ونعيش بالتعقل والبر والتقوى في العالم الحاضر 13 منتظرين الرجاء المبارك وظهور مجد الله العظيم ومخلصنا يسوع المسيح</a:t>
            </a:r>
            <a:endParaRPr kumimoji="0" lang="en-US" sz="5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المعدية، 47</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94977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12674" name="Text Box 3"/>
          <p:cNvSpPr txBox="1">
            <a:spLocks noChangeArrowheads="1"/>
          </p:cNvSpPr>
          <p:nvPr/>
        </p:nvSpPr>
        <p:spPr bwMode="auto">
          <a:xfrm>
            <a:off x="8147456" y="228600"/>
            <a:ext cx="704039"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2675" name="Text Box 4"/>
          <p:cNvSpPr txBox="1">
            <a:spLocks noChangeArrowheads="1"/>
          </p:cNvSpPr>
          <p:nvPr/>
        </p:nvSpPr>
        <p:spPr bwMode="auto">
          <a:xfrm>
            <a:off x="1958152" y="166687"/>
            <a:ext cx="5227713" cy="584775"/>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هل تريد أن تقرأ كتاباً جيداً عن النعمة؟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pic>
        <p:nvPicPr>
          <p:cNvPr id="3" name="Picture 2">
            <a:extLst>
              <a:ext uri="{FF2B5EF4-FFF2-40B4-BE49-F238E27FC236}">
                <a16:creationId xmlns:a16="http://schemas.microsoft.com/office/drawing/2014/main" id="{AED3883C-64FC-0446-801E-7241A8C6F34A}"/>
              </a:ext>
            </a:extLst>
          </p:cNvPr>
          <p:cNvPicPr>
            <a:picLocks noChangeAspect="1"/>
          </p:cNvPicPr>
          <p:nvPr/>
        </p:nvPicPr>
        <p:blipFill>
          <a:blip r:embed="rId4"/>
          <a:stretch>
            <a:fillRect/>
          </a:stretch>
        </p:blipFill>
        <p:spPr>
          <a:xfrm>
            <a:off x="450167" y="1134348"/>
            <a:ext cx="3672408" cy="5545336"/>
          </a:xfrm>
          <a:prstGeom prst="rect">
            <a:avLst/>
          </a:prstGeom>
        </p:spPr>
      </p:pic>
      <p:pic>
        <p:nvPicPr>
          <p:cNvPr id="5" name="Picture 4">
            <a:extLst>
              <a:ext uri="{FF2B5EF4-FFF2-40B4-BE49-F238E27FC236}">
                <a16:creationId xmlns:a16="http://schemas.microsoft.com/office/drawing/2014/main" id="{D0051A9D-0A52-6240-88C9-5E9CA4ECFFAC}"/>
              </a:ext>
            </a:extLst>
          </p:cNvPr>
          <p:cNvPicPr>
            <a:picLocks noChangeAspect="1"/>
          </p:cNvPicPr>
          <p:nvPr/>
        </p:nvPicPr>
        <p:blipFill>
          <a:blip r:embed="rId5"/>
          <a:stretch>
            <a:fillRect/>
          </a:stretch>
        </p:blipFill>
        <p:spPr>
          <a:xfrm>
            <a:off x="4716016" y="1134348"/>
            <a:ext cx="3672408" cy="5443033"/>
          </a:xfrm>
          <a:prstGeom prst="rect">
            <a:avLst/>
          </a:prstGeom>
        </p:spPr>
      </p:pic>
    </p:spTree>
    <p:extLst>
      <p:ext uri="{BB962C8B-B14F-4D97-AF65-F5344CB8AC3E}">
        <p14:creationId xmlns:p14="http://schemas.microsoft.com/office/powerpoint/2010/main" val="3799106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417273205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4688" y="0"/>
            <a:ext cx="9468544" cy="710140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5025619"/>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ar-JO" sz="6000" dirty="0">
                <a:effectLst>
                  <a:glow rad="127000">
                    <a:schemeClr val="tx1"/>
                  </a:glow>
                </a:effectLst>
                <a:ea typeface="ＭＳ Ｐゴシック" charset="0"/>
              </a:rPr>
              <a:t>النعمة</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5889219"/>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800" b="1" dirty="0">
                <a:solidFill>
                  <a:srgbClr val="FFFFFF"/>
                </a:solidFill>
                <a:effectLst>
                  <a:glow rad="127000">
                    <a:srgbClr val="000000"/>
                  </a:glow>
                </a:effectLst>
                <a:latin typeface="Arial" panose="020B0604020202020204" pitchFamily="34" charset="0"/>
                <a:ea typeface="Microsoft Sans Serif" panose="020B0604020202020204" pitchFamily="34" charset="0"/>
                <a:cs typeface="Arial" panose="020B0604020202020204" pitchFamily="34" charset="0"/>
              </a:rPr>
              <a:t>ذلك ليس رخصة للخطية، لكن الخطية خطيرة تؤذيك مثلما يصعقك تيار الكهرباء </a:t>
            </a:r>
            <a:endParaRPr lang="en-US" sz="2800" b="1" dirty="0">
              <a:solidFill>
                <a:srgbClr val="FFFFFF"/>
              </a:solidFill>
              <a:effectLst>
                <a:glow rad="127000">
                  <a:srgbClr val="000000"/>
                </a:glow>
              </a:effectLst>
              <a:latin typeface="Arial" panose="020B0604020202020204" pitchFamily="34" charset="0"/>
              <a:ea typeface="Microsoft Sans Serif" panose="020B0604020202020204" pitchFamily="34" charset="0"/>
              <a:cs typeface="Arial" panose="020B0604020202020204" pitchFamily="34" charset="0"/>
            </a:endParaRPr>
          </a:p>
        </p:txBody>
      </p:sp>
    </p:spTree>
    <p:extLst>
      <p:ext uri="{BB962C8B-B14F-4D97-AF65-F5344CB8AC3E}">
        <p14:creationId xmlns:p14="http://schemas.microsoft.com/office/powerpoint/2010/main" val="1368984765"/>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وعظ العهد الجديد</a:t>
            </a:r>
            <a:r>
              <a:rPr lang="en-US" sz="2800" dirty="0">
                <a:solidFill>
                  <a:srgbClr val="FFFFFF"/>
                </a:solidFill>
                <a:ea typeface="ＭＳ Ｐゴシック" charset="0"/>
                <a:cs typeface="Arial" panose="020B0604020202020204" pitchFamily="34" charset="0"/>
              </a:rPr>
              <a:t>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على هذا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99727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FCC99"/>
            </a:gs>
            <a:gs pos="50000">
              <a:srgbClr val="E9E2B6"/>
            </a:gs>
            <a:gs pos="100000">
              <a:srgbClr val="FFCC99"/>
            </a:gs>
          </a:gsLst>
          <a:lin ang="5400000" scaled="1"/>
        </a:gradFill>
        <a:effectLst/>
      </p:bgPr>
    </p:bg>
    <p:spTree>
      <p:nvGrpSpPr>
        <p:cNvPr id="1" name=""/>
        <p:cNvGrpSpPr/>
        <p:nvPr/>
      </p:nvGrpSpPr>
      <p:grpSpPr>
        <a:xfrm>
          <a:off x="0" y="0"/>
          <a:ext cx="0" cy="0"/>
          <a:chOff x="0" y="0"/>
          <a:chExt cx="0" cy="0"/>
        </a:xfrm>
      </p:grpSpPr>
      <p:sp>
        <p:nvSpPr>
          <p:cNvPr id="412674" name="Text Box 3"/>
          <p:cNvSpPr txBox="1">
            <a:spLocks noChangeArrowheads="1"/>
          </p:cNvSpPr>
          <p:nvPr/>
        </p:nvSpPr>
        <p:spPr bwMode="auto">
          <a:xfrm>
            <a:off x="8262854" y="116632"/>
            <a:ext cx="704039"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rPr>
              <a:t>241</a:t>
            </a:r>
            <a:endParaRPr lang="en-US" b="1" dirty="0">
              <a:latin typeface="Arial" panose="020B0604020202020204" pitchFamily="34" charset="0"/>
            </a:endParaRPr>
          </a:p>
        </p:txBody>
      </p:sp>
      <p:sp>
        <p:nvSpPr>
          <p:cNvPr id="412675" name="Text Box 4"/>
          <p:cNvSpPr txBox="1">
            <a:spLocks noChangeArrowheads="1"/>
          </p:cNvSpPr>
          <p:nvPr/>
        </p:nvSpPr>
        <p:spPr bwMode="auto">
          <a:xfrm>
            <a:off x="3315893" y="166687"/>
            <a:ext cx="2512227" cy="707886"/>
          </a:xfrm>
          <a:prstGeom prst="rect">
            <a:avLst/>
          </a:prstGeom>
          <a:solidFill>
            <a:srgbClr val="007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4000" b="1" dirty="0">
                <a:solidFill>
                  <a:srgbClr val="FFFFFF"/>
                </a:solidFill>
                <a:latin typeface="Arial" panose="020B0604020202020204" pitchFamily="34" charset="0"/>
                <a:ea typeface="SimSun" charset="0"/>
                <a:cs typeface="SimSun" charset="0"/>
              </a:rPr>
              <a:t>فكر في الأمر</a:t>
            </a:r>
            <a:endParaRPr lang="en-US" sz="4000" b="1" dirty="0">
              <a:solidFill>
                <a:srgbClr val="FFFFFF"/>
              </a:solidFill>
              <a:latin typeface="Arial" panose="020B0604020202020204" pitchFamily="34" charset="0"/>
              <a:ea typeface="SimSun" charset="0"/>
              <a:cs typeface="SimSun" charset="0"/>
            </a:endParaRPr>
          </a:p>
        </p:txBody>
      </p:sp>
      <p:sp>
        <p:nvSpPr>
          <p:cNvPr id="15365" name="Text Box 5"/>
          <p:cNvSpPr txBox="1">
            <a:spLocks noChangeArrowheads="1"/>
          </p:cNvSpPr>
          <p:nvPr/>
        </p:nvSpPr>
        <p:spPr bwMode="auto">
          <a:xfrm>
            <a:off x="1179330" y="980728"/>
            <a:ext cx="7315200"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984250" indent="-5270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sz="3200" b="1" dirty="0">
                <a:latin typeface="Arial" panose="020B0604020202020204" pitchFamily="34" charset="0"/>
                <a:cs typeface="Arial" panose="020B0604020202020204" pitchFamily="34" charset="0"/>
              </a:rPr>
              <a:t>يجب أن تنتج نعمة الله في سلوكك المناسب.</a:t>
            </a:r>
            <a:r>
              <a:rPr lang="en-US" altLang="zh-CN" sz="3200" b="1" dirty="0">
                <a:latin typeface="Arial" panose="020B0604020202020204" pitchFamily="34" charset="0"/>
                <a:cs typeface="Arial" panose="020B0604020202020204" pitchFamily="34" charset="0"/>
              </a:rPr>
              <a:t>  </a:t>
            </a:r>
          </a:p>
          <a:p>
            <a:pPr eaLnBrk="1" hangingPunct="1"/>
            <a:endParaRPr lang="en-US" altLang="zh-CN" sz="3200" b="1" dirty="0">
              <a:latin typeface="Arial" panose="020B0604020202020204" pitchFamily="34" charset="0"/>
              <a:cs typeface="Arial" panose="020B0604020202020204" pitchFamily="34" charset="0"/>
            </a:endParaRPr>
          </a:p>
          <a:p>
            <a:pPr algn="r" eaLnBrk="1" hangingPunct="1"/>
            <a:r>
              <a:rPr lang="ar-JO" altLang="zh-CN" sz="3200" b="1" dirty="0">
                <a:latin typeface="Arial" panose="020B0604020202020204" pitchFamily="34" charset="0"/>
                <a:cs typeface="Arial" panose="020B0604020202020204" pitchFamily="34" charset="0"/>
              </a:rPr>
              <a:t>هل تسلك في الأعمال الصالحة:</a:t>
            </a:r>
            <a:br>
              <a:rPr lang="en-US" altLang="zh-CN" sz="3200" b="1" dirty="0">
                <a:latin typeface="Arial" panose="020B0604020202020204" pitchFamily="34" charset="0"/>
                <a:cs typeface="Arial" panose="020B0604020202020204" pitchFamily="34" charset="0"/>
              </a:rPr>
            </a:br>
            <a:endParaRPr lang="en-US" altLang="zh-CN" sz="3200" b="1" dirty="0">
              <a:latin typeface="Arial" panose="020B0604020202020204" pitchFamily="34" charset="0"/>
              <a:cs typeface="Arial" panose="020B0604020202020204" pitchFamily="34" charset="0"/>
            </a:endParaRPr>
          </a:p>
          <a:p>
            <a:pPr lvl="1" algn="r" rtl="1" eaLnBrk="1" hangingPunct="1"/>
            <a:r>
              <a:rPr lang="en-US" altLang="zh-CN" sz="3200" b="1" dirty="0">
                <a:latin typeface="Arial" panose="020B0604020202020204" pitchFamily="34" charset="0"/>
                <a:cs typeface="Arial" panose="020B0604020202020204" pitchFamily="34" charset="0"/>
              </a:rPr>
              <a:t>•	</a:t>
            </a:r>
            <a:r>
              <a:rPr lang="ar-JO" altLang="zh-CN" sz="3200" b="1" dirty="0">
                <a:latin typeface="Arial" panose="020B0604020202020204" pitchFamily="34" charset="0"/>
                <a:cs typeface="Arial" panose="020B0604020202020204" pitchFamily="34" charset="0"/>
              </a:rPr>
              <a:t>لأنك تخاف من عقاب الله (حافز خارجي، الناموس) أو</a:t>
            </a:r>
            <a:r>
              <a:rPr lang="en-US" altLang="zh-CN" sz="3200" b="1" dirty="0">
                <a:latin typeface="Arial" panose="020B0604020202020204" pitchFamily="34" charset="0"/>
                <a:cs typeface="Arial" panose="020B0604020202020204" pitchFamily="34" charset="0"/>
              </a:rPr>
              <a:t> </a:t>
            </a:r>
            <a:br>
              <a:rPr lang="en-US" altLang="zh-CN" sz="3200" b="1" dirty="0">
                <a:latin typeface="Arial" panose="020B0604020202020204" pitchFamily="34" charset="0"/>
                <a:cs typeface="Arial" panose="020B0604020202020204" pitchFamily="34" charset="0"/>
              </a:rPr>
            </a:br>
            <a:endParaRPr lang="en-US" altLang="zh-CN" sz="3200" b="1" dirty="0">
              <a:latin typeface="Arial" panose="020B0604020202020204" pitchFamily="34" charset="0"/>
              <a:cs typeface="Arial" panose="020B0604020202020204" pitchFamily="34" charset="0"/>
            </a:endParaRPr>
          </a:p>
          <a:p>
            <a:pPr lvl="1" algn="r" rtl="1" eaLnBrk="1" hangingPunct="1"/>
            <a:r>
              <a:rPr lang="en-US" altLang="zh-CN" sz="3200" b="1" dirty="0">
                <a:latin typeface="Arial" panose="020B0604020202020204" pitchFamily="34" charset="0"/>
                <a:cs typeface="Arial" panose="020B0604020202020204" pitchFamily="34" charset="0"/>
              </a:rPr>
              <a:t>•	</a:t>
            </a:r>
            <a:r>
              <a:rPr lang="ar-JO" altLang="zh-CN" sz="3200" b="1" dirty="0">
                <a:latin typeface="Arial" panose="020B0604020202020204" pitchFamily="34" charset="0"/>
                <a:cs typeface="Arial" panose="020B0604020202020204" pitchFamily="34" charset="0"/>
              </a:rPr>
              <a:t>لأنك تحبه في استحابة لنعمته؟</a:t>
            </a:r>
            <a:r>
              <a:rPr lang="en-US" altLang="zh-CN" sz="3200" b="1" dirty="0">
                <a:latin typeface="Arial" panose="020B0604020202020204" pitchFamily="34" charset="0"/>
                <a:cs typeface="Arial" panose="020B0604020202020204" pitchFamily="34" charset="0"/>
              </a:rPr>
              <a:t> </a:t>
            </a:r>
          </a:p>
        </p:txBody>
      </p:sp>
      <p:sp>
        <p:nvSpPr>
          <p:cNvPr id="412677" name="WordArt 6"/>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 calcmode="lin" valueType="num">
                                      <p:cBhvr additive="base">
                                        <p:cTn id="7" dur="500" fill="hold"/>
                                        <p:tgtEl>
                                          <p:spTgt spid="1536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5365">
                                            <p:txEl>
                                              <p:pRg st="2" end="2"/>
                                            </p:txEl>
                                          </p:spTgt>
                                        </p:tgtEl>
                                        <p:attrNameLst>
                                          <p:attrName>style.visibility</p:attrName>
                                        </p:attrNameLst>
                                      </p:cBhvr>
                                      <p:to>
                                        <p:strVal val="visible"/>
                                      </p:to>
                                    </p:set>
                                    <p:anim calcmode="lin" valueType="num">
                                      <p:cBhvr additive="base">
                                        <p:cTn id="13" dur="500" fill="hold"/>
                                        <p:tgtEl>
                                          <p:spTgt spid="1536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5365">
                                            <p:txEl>
                                              <p:pRg st="3" end="3"/>
                                            </p:txEl>
                                          </p:spTgt>
                                        </p:tgtEl>
                                        <p:attrNameLst>
                                          <p:attrName>style.visibility</p:attrName>
                                        </p:attrNameLst>
                                      </p:cBhvr>
                                      <p:to>
                                        <p:strVal val="visible"/>
                                      </p:to>
                                    </p:set>
                                    <p:anim calcmode="lin" valueType="num">
                                      <p:cBhvr additive="base">
                                        <p:cTn id="19" dur="500" fill="hold"/>
                                        <p:tgtEl>
                                          <p:spTgt spid="1536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5365">
                                            <p:txEl>
                                              <p:pRg st="4" end="4"/>
                                            </p:txEl>
                                          </p:spTgt>
                                        </p:tgtEl>
                                        <p:attrNameLst>
                                          <p:attrName>style.visibility</p:attrName>
                                        </p:attrNameLst>
                                      </p:cBhvr>
                                      <p:to>
                                        <p:strVal val="visible"/>
                                      </p:to>
                                    </p:set>
                                    <p:anim calcmode="lin" valueType="num">
                                      <p:cBhvr additive="base">
                                        <p:cTn id="25" dur="500" fill="hold"/>
                                        <p:tgtEl>
                                          <p:spTgt spid="1536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5">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p" autoUpdateAnimBg="0"/>
    </p:bldLst>
  </p:timing>
</p:sld>
</file>

<file path=ppt/slides/slide26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4121744448"/>
              </p:ext>
            </p:extLst>
          </p:nvPr>
        </p:nvGraphicFramePr>
        <p:xfrm>
          <a:off x="0" y="941388"/>
          <a:ext cx="9143999" cy="5916612"/>
        </p:xfrm>
        <a:graphic>
          <a:graphicData uri="http://schemas.openxmlformats.org/drawingml/2006/table">
            <a:tbl>
              <a:tblPr/>
              <a:tblGrid>
                <a:gridCol w="13843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747207">
                  <a:extLst>
                    <a:ext uri="{9D8B030D-6E8A-4147-A177-3AD203B41FA5}">
                      <a16:colId xmlns:a16="http://schemas.microsoft.com/office/drawing/2014/main" val="20002"/>
                    </a:ext>
                  </a:extLst>
                </a:gridCol>
                <a:gridCol w="2100281">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92706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الأسقفية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المشيخية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2000" b="1" dirty="0">
                          <a:solidFill>
                            <a:srgbClr val="FFFFFF"/>
                          </a:solidFill>
                          <a:latin typeface="Arial" charset="0"/>
                          <a:cs typeface="Arial" charset="0"/>
                        </a:rPr>
                        <a:t>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الشيوخ/الجماعة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902924">
                <a:tc>
                  <a:txBody>
                    <a:bodyPr/>
                    <a:lstStyle/>
                    <a:p>
                      <a:pPr marL="11113"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التعريف</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يحكم الأسقف على عدة كنائس</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يخضع شيخ الكنيسة المحلية إلى سلطات أعلى</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لأعضاء الكنيسة المحلية الفردية الكلمة الأخيرة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يتساوى أفراد اكنيسة الأعضاء مع الشيوخ المعينين</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r h="308662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الهيكل</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الأسقف</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رئيس الشمامسة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النائب</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الكاهن</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الآمر</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مجلس كنيسة الرعية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القادة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الجماعة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الجمعية العامة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السينودس</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الشيخ</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الحصة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الكنيسه المحلية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الجماعة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الشمامسة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القسس</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الشيوخ / القسس</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الشمامسة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الجماعة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2"/>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ar-JO" altLang="zh-CN" sz="3600" dirty="0">
                <a:solidFill>
                  <a:srgbClr val="FFFFFF"/>
                </a:solidFill>
                <a:latin typeface="Arial" charset="0"/>
                <a:ea typeface="ＭＳ Ｐゴシック" charset="0"/>
                <a:cs typeface="Arial" charset="0"/>
              </a:rPr>
              <a:t>ملخص حوكمة الكنيسة</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7713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244أ</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0973348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96267320"/>
              </p:ext>
            </p:extLst>
          </p:nvPr>
        </p:nvGraphicFramePr>
        <p:xfrm>
          <a:off x="0" y="941388"/>
          <a:ext cx="9143999" cy="5916611"/>
        </p:xfrm>
        <a:graphic>
          <a:graphicData uri="http://schemas.openxmlformats.org/drawingml/2006/table">
            <a:tbl>
              <a:tblPr/>
              <a:tblGrid>
                <a:gridCol w="1403648">
                  <a:extLst>
                    <a:ext uri="{9D8B030D-6E8A-4147-A177-3AD203B41FA5}">
                      <a16:colId xmlns:a16="http://schemas.microsoft.com/office/drawing/2014/main" val="20000"/>
                    </a:ext>
                  </a:extLst>
                </a:gridCol>
                <a:gridCol w="1590073">
                  <a:extLst>
                    <a:ext uri="{9D8B030D-6E8A-4147-A177-3AD203B41FA5}">
                      <a16:colId xmlns:a16="http://schemas.microsoft.com/office/drawing/2014/main" val="20001"/>
                    </a:ext>
                  </a:extLst>
                </a:gridCol>
                <a:gridCol w="1795993">
                  <a:extLst>
                    <a:ext uri="{9D8B030D-6E8A-4147-A177-3AD203B41FA5}">
                      <a16:colId xmlns:a16="http://schemas.microsoft.com/office/drawing/2014/main" val="20002"/>
                    </a:ext>
                  </a:extLst>
                </a:gridCol>
                <a:gridCol w="2270874">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7265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الأسقفية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المشيخية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2000" b="1" dirty="0">
                          <a:solidFill>
                            <a:srgbClr val="FFFFFF"/>
                          </a:solidFill>
                          <a:latin typeface="Arial" charset="0"/>
                          <a:cs typeface="Arial" charset="0"/>
                        </a:rPr>
                        <a:t>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الشيوخ/الجماعة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2937893">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العناصر الفريدة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مستويات مختلفة من رجال الدين</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ar-JO"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معظم الهيكل الهرمي</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مستوى واحد من رجال الدين</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تعليم وحكم شيوخ متميزون</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(1 تي 5: 17)</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مستوى واحد من رجال الدين</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ديمقراطي</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استقلالية الكنيسة المحلية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في الغالب قس واحد فقط لكل كنيسة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مستوى واحد من رجال الدين</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ديمقراطي</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استقلالية الكنيسة المحلية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r h="2252142">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المجموعات</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الأنجليكانية / الأسقفية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اللوثرية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الميثودستية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الأرثوذكسية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الكاثوليكية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المشيخيون</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المصلحون</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الجماعة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المعمدانيون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المشيخيون الكتابيون</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الإنجيلية الحرة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العنصرة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الكنائس الكتابية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المستقلون</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2"/>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ar-JO" altLang="zh-CN" sz="3600" dirty="0">
                <a:solidFill>
                  <a:srgbClr val="FFFFFF"/>
                </a:solidFill>
                <a:latin typeface="Arial" charset="0"/>
                <a:ea typeface="ＭＳ Ｐゴシック" charset="0"/>
                <a:cs typeface="Arial" charset="0"/>
              </a:rPr>
              <a:t>ملخص حوكمة الكنيسة</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7713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244أ</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817856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290909303"/>
              </p:ext>
            </p:extLst>
          </p:nvPr>
        </p:nvGraphicFramePr>
        <p:xfrm>
          <a:off x="1" y="756333"/>
          <a:ext cx="9143999" cy="6128655"/>
        </p:xfrm>
        <a:graphic>
          <a:graphicData uri="http://schemas.openxmlformats.org/drawingml/2006/table">
            <a:tbl>
              <a:tblPr/>
              <a:tblGrid>
                <a:gridCol w="1403648">
                  <a:extLst>
                    <a:ext uri="{9D8B030D-6E8A-4147-A177-3AD203B41FA5}">
                      <a16:colId xmlns:a16="http://schemas.microsoft.com/office/drawing/2014/main" val="20000"/>
                    </a:ext>
                  </a:extLst>
                </a:gridCol>
                <a:gridCol w="1590073">
                  <a:extLst>
                    <a:ext uri="{9D8B030D-6E8A-4147-A177-3AD203B41FA5}">
                      <a16:colId xmlns:a16="http://schemas.microsoft.com/office/drawing/2014/main" val="20001"/>
                    </a:ext>
                  </a:extLst>
                </a:gridCol>
                <a:gridCol w="1966586">
                  <a:extLst>
                    <a:ext uri="{9D8B030D-6E8A-4147-A177-3AD203B41FA5}">
                      <a16:colId xmlns:a16="http://schemas.microsoft.com/office/drawing/2014/main" val="20002"/>
                    </a:ext>
                  </a:extLst>
                </a:gridCol>
                <a:gridCol w="2100281">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71947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الأسقفية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المشيخية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2000" b="1" dirty="0">
                          <a:solidFill>
                            <a:srgbClr val="FFFFFF"/>
                          </a:solidFill>
                          <a:latin typeface="Arial" charset="0"/>
                          <a:cs typeface="Arial" charset="0"/>
                        </a:rPr>
                        <a:t>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الشيوخ/الجماعة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5409177">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dirty="0">
                          <a:solidFill>
                            <a:srgbClr val="FFFFFF"/>
                          </a:solidFill>
                          <a:latin typeface="Arial" charset="0"/>
                          <a:cs typeface="Arial" charset="0"/>
                        </a:rPr>
                        <a:t>ذكر          الدعم      الكتابي</a:t>
                      </a:r>
                      <a:endParaRPr lang="en-US" altLang="zh-CN" sz="1800" b="1" dirty="0">
                        <a:solidFill>
                          <a:srgbClr val="FFFFFF"/>
                        </a:solidFill>
                        <a:latin typeface="Arial" charset="0"/>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سابقة العهد القديم لزعيم واحد</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مت 16: 18،    18: 18،          28: 18-20 (الخلافة الرسولية)</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6: 3، 6</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(رسامة الأسقف)</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15: 13</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(يعقوب)</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تي 1: 5</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(سلطة تيطس)</a:t>
                      </a:r>
                      <a:endParaRPr lang="en-US" altLang="zh-CN" sz="16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سابقة العهد القديم       بحكم الشيوخ</a:t>
                      </a: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11:30         (الشيوخ يتحملون المسؤولية المالية)</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14: 23         (مجموعة من الشيوخ    لكل كنيسة)</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15 (المجمع أعلى من الكنيسة المحلية)</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20: 17 وما يليه</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(للشيوخ الكلمة الأهم     في الكنيسة)</a:t>
                      </a:r>
                      <a:endParaRPr lang="en-US" altLang="zh-CN" sz="16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مت 18: 17؛ أع 1؛ 6: 3-5؛ 11 :22؛ 15 :25؛ 1 كو 5 :12؛ 2 كو 2: 6-7؛ 2 تس 3 :14؛ ١ يوحنا ٢: ٢٠؛ 4 :1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(قرارات المجموعة)</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الشيخ، الأسقف، القس والناظر هي مترادفات (مثل 1 تي 3: 1مقابل تي 1: 5)</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1 بط 2: 9</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(كهنوت المؤمنين)</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يركز العهد الجديد على الكنيسة المحلية (آيات كثيرة)</a:t>
                      </a:r>
                      <a:endParaRPr lang="en-US" altLang="zh-CN" sz="16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العمود المشيخي (باستثناء أعمال الرسل 15 لا يُنظر إليه على أنه يشير إلى تجمع أعلى من الكنيسة المحلية)</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آيات الجماعة</a:t>
                      </a:r>
                      <a:endParaRPr lang="en-US" altLang="zh-CN" sz="16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ar-JO" altLang="zh-CN" sz="3600" dirty="0">
                <a:solidFill>
                  <a:srgbClr val="FFFFFF"/>
                </a:solidFill>
                <a:latin typeface="Arial" charset="0"/>
                <a:ea typeface="ＭＳ Ｐゴシック" charset="0"/>
                <a:cs typeface="Arial" charset="0"/>
              </a:rPr>
              <a:t>ملخص حوكمة الكنيسة</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7713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244أ</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664366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3251325126"/>
              </p:ext>
            </p:extLst>
          </p:nvPr>
        </p:nvGraphicFramePr>
        <p:xfrm>
          <a:off x="3315" y="849106"/>
          <a:ext cx="9143999" cy="6128656"/>
        </p:xfrm>
        <a:graphic>
          <a:graphicData uri="http://schemas.openxmlformats.org/drawingml/2006/table">
            <a:tbl>
              <a:tblPr/>
              <a:tblGrid>
                <a:gridCol w="1391920">
                  <a:extLst>
                    <a:ext uri="{9D8B030D-6E8A-4147-A177-3AD203B41FA5}">
                      <a16:colId xmlns:a16="http://schemas.microsoft.com/office/drawing/2014/main" val="20000"/>
                    </a:ext>
                  </a:extLst>
                </a:gridCol>
                <a:gridCol w="2072640">
                  <a:extLst>
                    <a:ext uri="{9D8B030D-6E8A-4147-A177-3AD203B41FA5}">
                      <a16:colId xmlns:a16="http://schemas.microsoft.com/office/drawing/2014/main" val="20001"/>
                    </a:ext>
                  </a:extLst>
                </a:gridCol>
                <a:gridCol w="2113280">
                  <a:extLst>
                    <a:ext uri="{9D8B030D-6E8A-4147-A177-3AD203B41FA5}">
                      <a16:colId xmlns:a16="http://schemas.microsoft.com/office/drawing/2014/main" val="20002"/>
                    </a:ext>
                  </a:extLst>
                </a:gridCol>
                <a:gridCol w="2015181">
                  <a:extLst>
                    <a:ext uri="{9D8B030D-6E8A-4147-A177-3AD203B41FA5}">
                      <a16:colId xmlns:a16="http://schemas.microsoft.com/office/drawing/2014/main" val="20003"/>
                    </a:ext>
                  </a:extLst>
                </a:gridCol>
                <a:gridCol w="1550978">
                  <a:extLst>
                    <a:ext uri="{9D8B030D-6E8A-4147-A177-3AD203B41FA5}">
                      <a16:colId xmlns:a16="http://schemas.microsoft.com/office/drawing/2014/main" val="20004"/>
                    </a:ext>
                  </a:extLst>
                </a:gridCol>
              </a:tblGrid>
              <a:tr h="71041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الأسقفية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المشيخية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الشيوخ/الجماعة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541824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الدحض الكتابي</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لا يوجد دليل واضح على وجود هيكل فوق الكنيسة المحلية (يعقوب ترأس بدلاً من أن يحكم)</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ar-JO"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سلطة الرسامة لم تُمنح بشكل واضح لأسقف واحد</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ar-JO"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الخلافة الرسولية غير مثبتة</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ar-JO"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تمييز الأسقف/القسيس غير مبرر</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لا يوجد دليل واضح على وجود هيكل فوق الكنيسة المحلية (كنيسة أورشليم في أعمال الرسل 15 ليس لها سلطة على أنطاكية كما هو الحال مع القرار الذي اتخذته الكنيسة بأكملها في الآية 22).</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ar-JO"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كهنوت المؤمنين لا يسنده شيوخ يسودون على القطيع</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مفهوم الراعي الفردي (=الشيخ) غير كتابي، حيث أنَّ الشيوخ يعملون دائماً كمجموعة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لا يوجد</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ar-JO" altLang="zh-CN" sz="3600" dirty="0">
                <a:solidFill>
                  <a:srgbClr val="FFFFFF"/>
                </a:solidFill>
                <a:latin typeface="Arial" charset="0"/>
                <a:ea typeface="ＭＳ Ｐゴシック" charset="0"/>
                <a:cs typeface="Arial" charset="0"/>
              </a:rPr>
              <a:t>ملخص حوكمة الكنيسة</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7713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244أ</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7162829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3356823442"/>
              </p:ext>
            </p:extLst>
          </p:nvPr>
        </p:nvGraphicFramePr>
        <p:xfrm>
          <a:off x="-31611" y="768783"/>
          <a:ext cx="9143999" cy="5916612"/>
        </p:xfrm>
        <a:graphic>
          <a:graphicData uri="http://schemas.openxmlformats.org/drawingml/2006/table">
            <a:tbl>
              <a:tblPr/>
              <a:tblGrid>
                <a:gridCol w="1403648">
                  <a:extLst>
                    <a:ext uri="{9D8B030D-6E8A-4147-A177-3AD203B41FA5}">
                      <a16:colId xmlns:a16="http://schemas.microsoft.com/office/drawing/2014/main" val="20000"/>
                    </a:ext>
                  </a:extLst>
                </a:gridCol>
                <a:gridCol w="1590073">
                  <a:extLst>
                    <a:ext uri="{9D8B030D-6E8A-4147-A177-3AD203B41FA5}">
                      <a16:colId xmlns:a16="http://schemas.microsoft.com/office/drawing/2014/main" val="20001"/>
                    </a:ext>
                  </a:extLst>
                </a:gridCol>
                <a:gridCol w="1761159">
                  <a:extLst>
                    <a:ext uri="{9D8B030D-6E8A-4147-A177-3AD203B41FA5}">
                      <a16:colId xmlns:a16="http://schemas.microsoft.com/office/drawing/2014/main" val="20002"/>
                    </a:ext>
                  </a:extLst>
                </a:gridCol>
                <a:gridCol w="2305708">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90530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الأسقفية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المشيخية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الشيوخ/الجماعة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70745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الفوائد العملية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الفعالية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الوحدة (انقسامات أقل في الكنيسة؟)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صنع القرارات الجماعية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صنع القرارات الجماعية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للجماعة مدخلات مهمة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توازن القوى بين الشيوخ والجماعة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r h="3303853">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المساوئ العملية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الكثير من السلطة في يد شخص واحد (الأسقف)</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مكان صغير لمدخلات الجماعة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الكثير من السلطة في يد مجموعة واحدة (الشيوخ)</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مكان صغير لمدخلات الجماعة</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عدم الفعالية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غالباً ما يتم اتخاذ القرارات الكبرى من قبل أشخاص غير مطلعين</a:t>
                      </a: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عدم الوحدة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(انقسامات الكنيسة)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غالباً ما يُنظر إلى القس على أنه موظف بدلاً من القائد</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خطر تغلب مجلس الشيوخ</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صعوبة تحديد أي القضايا هي قضايا الشيوخ وأيها قضايا الجماعة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2"/>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ar-JO" altLang="zh-CN" sz="3600" dirty="0">
                <a:solidFill>
                  <a:srgbClr val="FFFFFF"/>
                </a:solidFill>
                <a:latin typeface="Arial" charset="0"/>
                <a:ea typeface="ＭＳ Ｐゴシック" charset="0"/>
                <a:cs typeface="Arial" charset="0"/>
              </a:rPr>
              <a:t>ملخص حوكمة الكنيسة</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7713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244أ</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2315361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8" name="Picture 4" descr="He Qi 2003">
            <a:extLst>
              <a:ext uri="{FF2B5EF4-FFF2-40B4-BE49-F238E27FC236}">
                <a16:creationId xmlns:a16="http://schemas.microsoft.com/office/drawing/2014/main" id="{0F5C1157-76C9-C049-8B42-148CA87807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4450" y="0"/>
            <a:ext cx="655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Rectangle 2">
            <a:extLst>
              <a:ext uri="{FF2B5EF4-FFF2-40B4-BE49-F238E27FC236}">
                <a16:creationId xmlns:a16="http://schemas.microsoft.com/office/drawing/2014/main" id="{5818234F-B017-6E4F-9D40-935495C53430}"/>
              </a:ext>
            </a:extLst>
          </p:cNvPr>
          <p:cNvSpPr>
            <a:spLocks noGrp="1" noChangeArrowheads="1"/>
          </p:cNvSpPr>
          <p:nvPr>
            <p:ph type="ctrTitle"/>
          </p:nvPr>
        </p:nvSpPr>
        <p:spPr>
          <a:xfrm>
            <a:off x="0" y="3276600"/>
            <a:ext cx="4876800" cy="2362200"/>
          </a:xfrm>
          <a:effectLst>
            <a:outerShdw blurRad="63500" dist="35921" dir="2700000" algn="ctr" rotWithShape="0">
              <a:srgbClr val="151418"/>
            </a:outerShdw>
          </a:effectLst>
        </p:spPr>
        <p:txBody>
          <a:bodyPr/>
          <a:lstStyle/>
          <a:p>
            <a:pPr eaLnBrk="1" hangingPunct="1"/>
            <a:r>
              <a:rPr lang="ar-JO" altLang="en-US" sz="8000" dirty="0">
                <a:solidFill>
                  <a:schemeClr val="bg1"/>
                </a:solidFill>
                <a:ea typeface="ＭＳ Ｐゴシック" panose="020B0600070205080204" pitchFamily="34" charset="-128"/>
                <a:cs typeface="Arial" panose="020B0604020202020204" pitchFamily="34" charset="0"/>
              </a:rPr>
              <a:t>ما هي المعمودية؟</a:t>
            </a:r>
            <a:endParaRPr lang="en-US" altLang="en-US" sz="5400" dirty="0">
              <a:solidFill>
                <a:schemeClr val="bg1"/>
              </a:solidFill>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251908"/>
                                        </p:tgtEl>
                                        <p:attrNameLst>
                                          <p:attrName>style.visibility</p:attrName>
                                        </p:attrNameLst>
                                      </p:cBhvr>
                                      <p:to>
                                        <p:strVal val="visible"/>
                                      </p:to>
                                    </p:set>
                                    <p:anim calcmode="lin" valueType="num">
                                      <p:cBhvr additive="base">
                                        <p:cTn id="7" dur="5000" fill="hold"/>
                                        <p:tgtEl>
                                          <p:spTgt spid="251908"/>
                                        </p:tgtEl>
                                        <p:attrNameLst>
                                          <p:attrName>ppt_x</p:attrName>
                                        </p:attrNameLst>
                                      </p:cBhvr>
                                      <p:tavLst>
                                        <p:tav tm="0">
                                          <p:val>
                                            <p:strVal val="#ppt_x"/>
                                          </p:val>
                                        </p:tav>
                                        <p:tav tm="100000">
                                          <p:val>
                                            <p:strVal val="#ppt_x"/>
                                          </p:val>
                                        </p:tav>
                                      </p:tavLst>
                                    </p:anim>
                                    <p:anim calcmode="lin" valueType="num">
                                      <p:cBhvr additive="base">
                                        <p:cTn id="8" dur="5000" fill="hold"/>
                                        <p:tgtEl>
                                          <p:spTgt spid="25190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1" presetClass="entr" presetSubtype="0" fill="hold" grpId="0" nodeType="afterEffect">
                                  <p:stCondLst>
                                    <p:cond delay="0"/>
                                  </p:stCondLst>
                                  <p:childTnLst>
                                    <p:set>
                                      <p:cBhvr>
                                        <p:cTn id="11" dur="1" fill="hold">
                                          <p:stCondLst>
                                            <p:cond delay="0"/>
                                          </p:stCondLst>
                                        </p:cTn>
                                        <p:tgtEl>
                                          <p:spTgt spid="2519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a:extLst>
              <a:ext uri="{FF2B5EF4-FFF2-40B4-BE49-F238E27FC236}">
                <a16:creationId xmlns:a16="http://schemas.microsoft.com/office/drawing/2014/main" id="{5B0E8969-DDE4-C247-9FC5-335D476E60E9}"/>
              </a:ext>
            </a:extLst>
          </p:cNvPr>
          <p:cNvSpPr>
            <a:spLocks noGrp="1" noChangeArrowheads="1"/>
          </p:cNvSpPr>
          <p:nvPr>
            <p:ph type="title"/>
          </p:nvPr>
        </p:nvSpPr>
        <p:spPr>
          <a:xfrm>
            <a:off x="685800" y="274638"/>
            <a:ext cx="7620000" cy="1143000"/>
          </a:xfrm>
        </p:spPr>
        <p:txBody>
          <a:bodyPr/>
          <a:lstStyle/>
          <a:p>
            <a:pPr eaLnBrk="1" hangingPunct="1"/>
            <a:r>
              <a:rPr lang="ar-JO" altLang="en-US" sz="5400" dirty="0">
                <a:ea typeface="ＭＳ Ｐゴシック" panose="020B0600070205080204" pitchFamily="34" charset="-128"/>
                <a:cs typeface="Arial" panose="020B0604020202020204" pitchFamily="34" charset="0"/>
              </a:rPr>
              <a:t>ماذا عن الأطفال؟</a:t>
            </a:r>
            <a:endParaRPr lang="en-US" altLang="en-US" sz="5400" dirty="0">
              <a:ea typeface="ＭＳ Ｐゴシック" panose="020B0600070205080204" pitchFamily="34" charset="-128"/>
              <a:cs typeface="Arial" panose="020B0604020202020204" pitchFamily="34" charset="0"/>
            </a:endParaRPr>
          </a:p>
        </p:txBody>
      </p:sp>
      <p:pic>
        <p:nvPicPr>
          <p:cNvPr id="172034" name="Picture 3" descr="baby in Christening Gown">
            <a:extLst>
              <a:ext uri="{FF2B5EF4-FFF2-40B4-BE49-F238E27FC236}">
                <a16:creationId xmlns:a16="http://schemas.microsoft.com/office/drawing/2014/main" id="{F7185DE4-32B5-B344-ACEF-CC093981B24F}"/>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803525" y="2027238"/>
            <a:ext cx="3386138" cy="4525962"/>
          </a:xfrm>
        </p:spPr>
      </p:pic>
      <p:sp>
        <p:nvSpPr>
          <p:cNvPr id="392196" name="Text Box 4">
            <a:extLst>
              <a:ext uri="{FF2B5EF4-FFF2-40B4-BE49-F238E27FC236}">
                <a16:creationId xmlns:a16="http://schemas.microsoft.com/office/drawing/2014/main" id="{B8859A04-AE1B-B541-816B-3E4DC38B25FB}"/>
              </a:ext>
            </a:extLst>
          </p:cNvPr>
          <p:cNvSpPr txBox="1">
            <a:spLocks noChangeArrowheads="1"/>
          </p:cNvSpPr>
          <p:nvPr/>
        </p:nvSpPr>
        <p:spPr bwMode="auto">
          <a:xfrm>
            <a:off x="1866900" y="1196752"/>
            <a:ext cx="541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(معمودية الأطفال)</a:t>
            </a:r>
            <a:endParaRPr kumimoji="0" lang="en-US" altLang="en-US" sz="36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2196"/>
                                        </p:tgtEl>
                                        <p:attrNameLst>
                                          <p:attrName>style.visibility</p:attrName>
                                        </p:attrNameLst>
                                      </p:cBhvr>
                                      <p:to>
                                        <p:strVal val="visible"/>
                                      </p:to>
                                    </p:set>
                                    <p:animEffect transition="in" filter="fade">
                                      <p:cBhvr>
                                        <p:cTn id="7" dur="1000"/>
                                        <p:tgtEl>
                                          <p:spTgt spid="392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6"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Baptism0001">
            <a:extLst>
              <a:ext uri="{FF2B5EF4-FFF2-40B4-BE49-F238E27FC236}">
                <a16:creationId xmlns:a16="http://schemas.microsoft.com/office/drawing/2014/main" id="{4501F800-2D6B-B244-B354-A89BA8AEF4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a:extLst>
              <a:ext uri="{FF2B5EF4-FFF2-40B4-BE49-F238E27FC236}">
                <a16:creationId xmlns:a16="http://schemas.microsoft.com/office/drawing/2014/main" id="{293A9B24-433C-BC47-828F-5F5F91098018}"/>
              </a:ext>
            </a:extLst>
          </p:cNvPr>
          <p:cNvSpPr>
            <a:spLocks noGrp="1" noChangeArrowheads="1"/>
          </p:cNvSpPr>
          <p:nvPr>
            <p:ph type="title"/>
          </p:nvPr>
        </p:nvSpPr>
        <p:spPr>
          <a:xfrm>
            <a:off x="0" y="0"/>
            <a:ext cx="9144000" cy="1143000"/>
          </a:xfrm>
          <a:solidFill>
            <a:schemeClr val="bg2"/>
          </a:solidFill>
          <a:effectLst>
            <a:outerShdw blurRad="63500" dist="38099" dir="2700000" algn="ctr" rotWithShape="0">
              <a:schemeClr val="folHlink">
                <a:alpha val="74997"/>
              </a:schemeClr>
            </a:outerShdw>
          </a:effectLst>
        </p:spPr>
        <p:txBody>
          <a:bodyPr/>
          <a:lstStyle/>
          <a:p>
            <a:pPr eaLnBrk="1" hangingPunct="1">
              <a:defRPr/>
            </a:pPr>
            <a:r>
              <a:rPr lang="ar-JO" sz="3600" b="1" dirty="0">
                <a:solidFill>
                  <a:schemeClr val="tx1"/>
                </a:solidFill>
                <a:effectLst/>
                <a:latin typeface="Arial" panose="020B0604020202020204" pitchFamily="34" charset="0"/>
                <a:ea typeface="+mj-ea"/>
                <a:cs typeface="Arial" panose="020B0604020202020204" pitchFamily="34" charset="0"/>
              </a:rPr>
              <a:t>معمودية مؤمني القرن الأول</a:t>
            </a:r>
            <a:endParaRPr lang="en-US" sz="3600" b="1" dirty="0">
              <a:solidFill>
                <a:schemeClr val="tx1"/>
              </a:solidFill>
              <a:effectLst/>
              <a:latin typeface="Arial" panose="020B0604020202020204" pitchFamily="34" charset="0"/>
              <a:ea typeface="+mj-ea"/>
              <a:cs typeface="Arial" panose="020B0604020202020204" pitchFamily="34" charset="0"/>
            </a:endParaRPr>
          </a:p>
        </p:txBody>
      </p:sp>
      <p:sp>
        <p:nvSpPr>
          <p:cNvPr id="93189" name="Rectangle 5">
            <a:extLst>
              <a:ext uri="{FF2B5EF4-FFF2-40B4-BE49-F238E27FC236}">
                <a16:creationId xmlns:a16="http://schemas.microsoft.com/office/drawing/2014/main" id="{42B41CFF-4409-6647-8396-2D61E7DE4296}"/>
              </a:ext>
            </a:extLst>
          </p:cNvPr>
          <p:cNvSpPr>
            <a:spLocks noGrp="1" noChangeArrowheads="1"/>
          </p:cNvSpPr>
          <p:nvPr>
            <p:ph type="body" idx="1"/>
          </p:nvPr>
        </p:nvSpPr>
        <p:spPr>
          <a:xfrm>
            <a:off x="0" y="55626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Tx/>
              <a:buNone/>
              <a:defRPr/>
            </a:pPr>
            <a:r>
              <a:rPr lang="ar-JO" sz="3600" b="1" dirty="0">
                <a:effectLst/>
                <a:latin typeface="Arial" panose="020B0604020202020204" pitchFamily="34" charset="0"/>
                <a:ea typeface="+mn-ea"/>
                <a:cs typeface="Arial" panose="020B0604020202020204" pitchFamily="34" charset="0"/>
              </a:rPr>
              <a:t>للمؤمنين فقط</a:t>
            </a:r>
          </a:p>
          <a:p>
            <a:pPr marL="0" indent="0" algn="ctr" eaLnBrk="1" hangingPunct="1">
              <a:spcBef>
                <a:spcPct val="0"/>
              </a:spcBef>
              <a:buClrTx/>
              <a:buSzTx/>
              <a:buFontTx/>
              <a:buNone/>
              <a:defRPr/>
            </a:pPr>
            <a:r>
              <a:rPr lang="ar-JO" sz="3600" b="1" dirty="0">
                <a:effectLst/>
                <a:latin typeface="Arial" panose="020B0604020202020204" pitchFamily="34" charset="0"/>
                <a:ea typeface="+mn-ea"/>
                <a:cs typeface="Arial" panose="020B0604020202020204" pitchFamily="34" charset="0"/>
              </a:rPr>
              <a:t>بالتغطيس فقط</a:t>
            </a:r>
            <a:endParaRPr lang="en-US" sz="3600" b="1" dirty="0">
              <a:effectLst/>
              <a:latin typeface="Arial" panose="020B0604020202020204" pitchFamily="34" charset="0"/>
              <a:ea typeface="+mn-ea"/>
              <a:cs typeface="Arial" panose="020B0604020202020204" pitchFamily="34" charset="0"/>
            </a:endParaRPr>
          </a:p>
        </p:txBody>
      </p:sp>
      <p:sp>
        <p:nvSpPr>
          <p:cNvPr id="165892" name="TextBox 5">
            <a:extLst>
              <a:ext uri="{FF2B5EF4-FFF2-40B4-BE49-F238E27FC236}">
                <a16:creationId xmlns:a16="http://schemas.microsoft.com/office/drawing/2014/main" id="{30078B45-BB79-C841-9676-29ACBB580DF3}"/>
              </a:ext>
            </a:extLst>
          </p:cNvPr>
          <p:cNvSpPr txBox="1">
            <a:spLocks noChangeArrowheads="1"/>
          </p:cNvSpPr>
          <p:nvPr/>
        </p:nvSpPr>
        <p:spPr bwMode="auto">
          <a:xfrm>
            <a:off x="6477000" y="-603250"/>
            <a:ext cx="2601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rPr>
              <a:t>140, 4) 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73" name="Group 85"/>
          <p:cNvGraphicFramePr>
            <a:graphicFrameLocks noGrp="1"/>
          </p:cNvGraphicFramePr>
          <p:nvPr/>
        </p:nvGraphicFramePr>
        <p:xfrm>
          <a:off x="0" y="685806"/>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40-49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متى</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الملكوت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44-47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يعقوب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الأعمال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غلاطية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التبرير</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الأولى</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تسالونيكي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الإختطاف</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تسالونيكي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الضيقة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كورنثوس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التقديس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كورنثوس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الرسولية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56-57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رومية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البر</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57-59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لوقا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السيادة 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8181" name="Rectangle 87"/>
          <p:cNvSpPr>
            <a:spLocks noGrp="1" noChangeArrowheads="1"/>
          </p:cNvSpPr>
          <p:nvPr>
            <p:ph type="title" idx="4294967295"/>
          </p:nvPr>
        </p:nvSpPr>
        <p:spPr>
          <a:xfrm>
            <a:off x="2323691" y="76201"/>
            <a:ext cx="4498218" cy="523156"/>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ar-JO" altLang="zh-CN" sz="2800" b="1" dirty="0">
                <a:solidFill>
                  <a:schemeClr val="tx1"/>
                </a:solidFill>
                <a:effectLst/>
                <a:latin typeface="Arial" panose="020B0604020202020204" pitchFamily="34" charset="0"/>
                <a:ea typeface="ＭＳ Ｐゴシック" charset="0"/>
                <a:cs typeface="Arial" panose="020B0604020202020204" pitchFamily="34" charset="0"/>
              </a:rPr>
              <a:t>الكلمات المفتاحية لأسفار العهد الجديد</a:t>
            </a:r>
            <a:endParaRPr lang="en-US" sz="28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18182"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368CA020-D99E-994A-8B0E-4C85D8958485}"/>
              </a:ext>
            </a:extLst>
          </p:cNvPr>
          <p:cNvSpPr>
            <a:spLocks noGrp="1" noChangeArrowheads="1"/>
          </p:cNvSpPr>
          <p:nvPr>
            <p:ph type="title"/>
          </p:nvPr>
        </p:nvSpPr>
        <p:spPr>
          <a:xfrm>
            <a:off x="587375" y="274638"/>
            <a:ext cx="7337425" cy="1143000"/>
          </a:xfrm>
        </p:spPr>
        <p:txBody>
          <a:bodyPr/>
          <a:lstStyle/>
          <a:p>
            <a:pPr algn="l" eaLnBrk="1" hangingPunct="1"/>
            <a:r>
              <a:rPr lang="ar-JO" altLang="en-US" sz="4800" dirty="0">
                <a:ea typeface="ＭＳ Ｐゴシック" panose="020B0600070205080204" pitchFamily="34" charset="-128"/>
                <a:cs typeface="Arial" panose="020B0604020202020204" pitchFamily="34" charset="0"/>
              </a:rPr>
              <a:t>المستلمين</a:t>
            </a:r>
            <a:endParaRPr lang="en-US" altLang="en-US" sz="4800" dirty="0">
              <a:ea typeface="ＭＳ Ｐゴシック" panose="020B0600070205080204" pitchFamily="34" charset="-128"/>
              <a:cs typeface="Arial" panose="020B0604020202020204" pitchFamily="34" charset="0"/>
            </a:endParaRPr>
          </a:p>
        </p:txBody>
      </p:sp>
      <p:sp>
        <p:nvSpPr>
          <p:cNvPr id="178178" name="Text Box 3">
            <a:extLst>
              <a:ext uri="{FF2B5EF4-FFF2-40B4-BE49-F238E27FC236}">
                <a16:creationId xmlns:a16="http://schemas.microsoft.com/office/drawing/2014/main" id="{9A7CA1C8-2EE7-AB45-97F6-7F234264D7E7}"/>
              </a:ext>
            </a:extLst>
          </p:cNvPr>
          <p:cNvSpPr txBox="1">
            <a:spLocks noChangeArrowheads="1"/>
          </p:cNvSpPr>
          <p:nvPr/>
        </p:nvSpPr>
        <p:spPr bwMode="auto">
          <a:xfrm>
            <a:off x="4419600" y="609600"/>
            <a:ext cx="419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(معمودية الأطفال)</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78179" name="Text Box 4">
            <a:extLst>
              <a:ext uri="{FF2B5EF4-FFF2-40B4-BE49-F238E27FC236}">
                <a16:creationId xmlns:a16="http://schemas.microsoft.com/office/drawing/2014/main" id="{4D36CC32-1076-CB4E-8771-2D9FCF873E17}"/>
              </a:ext>
            </a:extLst>
          </p:cNvPr>
          <p:cNvSpPr txBox="1">
            <a:spLocks noChangeArrowheads="1"/>
          </p:cNvSpPr>
          <p:nvPr/>
        </p:nvSpPr>
        <p:spPr bwMode="auto">
          <a:xfrm>
            <a:off x="4800600" y="2590800"/>
            <a:ext cx="342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78180" name="Text Box 5">
            <a:extLst>
              <a:ext uri="{FF2B5EF4-FFF2-40B4-BE49-F238E27FC236}">
                <a16:creationId xmlns:a16="http://schemas.microsoft.com/office/drawing/2014/main" id="{1A60838B-A6DF-1841-8F00-8008617DF6FF}"/>
              </a:ext>
            </a:extLst>
          </p:cNvPr>
          <p:cNvSpPr txBox="1">
            <a:spLocks noChangeArrowheads="1"/>
          </p:cNvSpPr>
          <p:nvPr/>
        </p:nvSpPr>
        <p:spPr bwMode="auto">
          <a:xfrm>
            <a:off x="1066800" y="5410200"/>
            <a:ext cx="731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pic>
        <p:nvPicPr>
          <p:cNvPr id="178181" name="Picture 6" descr="Old infant baptism">
            <a:extLst>
              <a:ext uri="{FF2B5EF4-FFF2-40B4-BE49-F238E27FC236}">
                <a16:creationId xmlns:a16="http://schemas.microsoft.com/office/drawing/2014/main" id="{FCB2B5ED-0A21-2548-8D47-EECF47E373A3}"/>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524000"/>
            <a:ext cx="5715000" cy="3683000"/>
          </a:xfrm>
        </p:spPr>
      </p:pic>
      <p:sp>
        <p:nvSpPr>
          <p:cNvPr id="178182" name="Text Box 7">
            <a:extLst>
              <a:ext uri="{FF2B5EF4-FFF2-40B4-BE49-F238E27FC236}">
                <a16:creationId xmlns:a16="http://schemas.microsoft.com/office/drawing/2014/main" id="{B97F605B-564A-DF46-8C05-BBA94656E0E3}"/>
              </a:ext>
            </a:extLst>
          </p:cNvPr>
          <p:cNvSpPr txBox="1">
            <a:spLocks noChangeArrowheads="1"/>
          </p:cNvSpPr>
          <p:nvPr/>
        </p:nvSpPr>
        <p:spPr bwMode="auto">
          <a:xfrm>
            <a:off x="609600" y="5486400"/>
            <a:ext cx="792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يدعي المؤيدون أن معموديات العائلات المذكورة في الكتاب المقدس تشمل الأطفال الرضع</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a:extLst>
              <a:ext uri="{FF2B5EF4-FFF2-40B4-BE49-F238E27FC236}">
                <a16:creationId xmlns:a16="http://schemas.microsoft.com/office/drawing/2014/main" id="{31E5DFE3-AA6C-F04B-B882-AB17A62E76D8}"/>
              </a:ext>
            </a:extLst>
          </p:cNvPr>
          <p:cNvSpPr>
            <a:spLocks noGrp="1" noChangeArrowheads="1"/>
          </p:cNvSpPr>
          <p:nvPr>
            <p:ph type="title"/>
          </p:nvPr>
        </p:nvSpPr>
        <p:spPr>
          <a:xfrm>
            <a:off x="304800" y="274638"/>
            <a:ext cx="3343275" cy="1143000"/>
          </a:xfrm>
        </p:spPr>
        <p:txBody>
          <a:bodyPr/>
          <a:lstStyle/>
          <a:p>
            <a:pPr eaLnBrk="1" hangingPunct="1"/>
            <a:r>
              <a:rPr lang="ar-JO" altLang="en-US" sz="4800" dirty="0">
                <a:ea typeface="ＭＳ Ｐゴシック" panose="020B0600070205080204" pitchFamily="34" charset="-128"/>
                <a:cs typeface="Arial" panose="020B0604020202020204" pitchFamily="34" charset="0"/>
              </a:rPr>
              <a:t>المستلمين</a:t>
            </a:r>
            <a:endParaRPr lang="en-US" altLang="en-US" sz="4800" dirty="0">
              <a:ea typeface="ＭＳ Ｐゴシック" panose="020B0600070205080204" pitchFamily="34" charset="-128"/>
              <a:cs typeface="Arial" panose="020B0604020202020204" pitchFamily="34" charset="0"/>
            </a:endParaRPr>
          </a:p>
        </p:txBody>
      </p:sp>
      <p:sp>
        <p:nvSpPr>
          <p:cNvPr id="188418" name="Text Box 3">
            <a:extLst>
              <a:ext uri="{FF2B5EF4-FFF2-40B4-BE49-F238E27FC236}">
                <a16:creationId xmlns:a16="http://schemas.microsoft.com/office/drawing/2014/main" id="{28CC1399-9265-8F48-92C6-271C1302BF4C}"/>
              </a:ext>
            </a:extLst>
          </p:cNvPr>
          <p:cNvSpPr txBox="1">
            <a:spLocks noChangeArrowheads="1"/>
          </p:cNvSpPr>
          <p:nvPr/>
        </p:nvSpPr>
        <p:spPr bwMode="auto">
          <a:xfrm>
            <a:off x="4343400" y="623888"/>
            <a:ext cx="41989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نقطتين إضافيتين</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88419" name="Text Box 4">
            <a:extLst>
              <a:ext uri="{FF2B5EF4-FFF2-40B4-BE49-F238E27FC236}">
                <a16:creationId xmlns:a16="http://schemas.microsoft.com/office/drawing/2014/main" id="{8F37153B-744D-7B49-BE3A-018A52365D71}"/>
              </a:ext>
            </a:extLst>
          </p:cNvPr>
          <p:cNvSpPr txBox="1">
            <a:spLocks noChangeArrowheads="1"/>
          </p:cNvSpPr>
          <p:nvPr/>
        </p:nvSpPr>
        <p:spPr bwMode="auto">
          <a:xfrm>
            <a:off x="228600" y="1676400"/>
            <a:ext cx="4114800"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يعتقد المدافعون عن        معمودية الأطفال أن رسالة       كو 2: 11-12 تقول أن</a:t>
            </a:r>
            <a:r>
              <a:rPr lang="ar-JO" altLang="en-US" sz="3200" b="1" dirty="0">
                <a:solidFill>
                  <a:srgbClr val="000000"/>
                </a:solidFill>
                <a:cs typeface="Arial" panose="020B0604020202020204" pitchFamily="34" charset="0"/>
              </a:rPr>
              <a:t>َّ</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المعمودية هي علامة العهد   الجديد الذي يتوافق مع الختان   في العهد القديم.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كان </a:t>
            </a:r>
            <a:r>
              <a:rPr kumimoji="0" lang="ar-JO" altLang="en-US" sz="36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اليهود</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يختنون في اليوم الثامن</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إذاً</a:t>
            </a:r>
          </a:p>
        </p:txBody>
      </p:sp>
      <p:pic>
        <p:nvPicPr>
          <p:cNvPr id="188420" name="Picture 5" descr="infantbaptism-11.jpg">
            <a:extLst>
              <a:ext uri="{FF2B5EF4-FFF2-40B4-BE49-F238E27FC236}">
                <a16:creationId xmlns:a16="http://schemas.microsoft.com/office/drawing/2014/main" id="{63E85CF7-311D-AD42-8BA9-7449CAEA7E7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1905000"/>
            <a:ext cx="3887788"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a:extLst>
              <a:ext uri="{FF2B5EF4-FFF2-40B4-BE49-F238E27FC236}">
                <a16:creationId xmlns:a16="http://schemas.microsoft.com/office/drawing/2014/main" id="{09D9A3DE-E235-E241-AACA-FAC40E2DE5C8}"/>
              </a:ext>
            </a:extLst>
          </p:cNvPr>
          <p:cNvSpPr>
            <a:spLocks noGrp="1" noChangeArrowheads="1"/>
          </p:cNvSpPr>
          <p:nvPr>
            <p:ph type="title"/>
          </p:nvPr>
        </p:nvSpPr>
        <p:spPr>
          <a:xfrm>
            <a:off x="0" y="274638"/>
            <a:ext cx="9144000" cy="1143000"/>
          </a:xfrm>
        </p:spPr>
        <p:txBody>
          <a:bodyPr/>
          <a:lstStyle/>
          <a:p>
            <a:pPr eaLnBrk="1" hangingPunct="1"/>
            <a:r>
              <a:rPr lang="ar-JO" altLang="en-US" sz="4000" dirty="0">
                <a:ea typeface="ＭＳ Ｐゴシック" panose="020B0600070205080204" pitchFamily="34" charset="-128"/>
                <a:cs typeface="Arial" panose="020B0604020202020204" pitchFamily="34" charset="0"/>
              </a:rPr>
              <a:t>لا يجب أن يكون المستلمون أطفالاً</a:t>
            </a:r>
            <a:endParaRPr lang="en-US" altLang="en-US" sz="4000" dirty="0">
              <a:ea typeface="ＭＳ Ｐゴシック" panose="020B0600070205080204" pitchFamily="34" charset="-128"/>
              <a:cs typeface="Arial" panose="020B0604020202020204" pitchFamily="34" charset="0"/>
            </a:endParaRPr>
          </a:p>
        </p:txBody>
      </p:sp>
      <p:pic>
        <p:nvPicPr>
          <p:cNvPr id="190466" name="Picture 5" descr="orthodox baptismal font">
            <a:extLst>
              <a:ext uri="{FF2B5EF4-FFF2-40B4-BE49-F238E27FC236}">
                <a16:creationId xmlns:a16="http://schemas.microsoft.com/office/drawing/2014/main" id="{EC6A65C7-E93A-A848-806E-99DE6DA74A34}"/>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0" y="2286000"/>
            <a:ext cx="1447800" cy="4525963"/>
          </a:xfrm>
        </p:spPr>
      </p:pic>
      <p:sp>
        <p:nvSpPr>
          <p:cNvPr id="190467" name="Text Box 6">
            <a:extLst>
              <a:ext uri="{FF2B5EF4-FFF2-40B4-BE49-F238E27FC236}">
                <a16:creationId xmlns:a16="http://schemas.microsoft.com/office/drawing/2014/main" id="{F9E6A5CE-A3AC-1D48-98ED-EDE8E45D8EE0}"/>
              </a:ext>
            </a:extLst>
          </p:cNvPr>
          <p:cNvSpPr txBox="1">
            <a:spLocks noChangeArrowheads="1"/>
          </p:cNvSpPr>
          <p:nvPr/>
        </p:nvSpPr>
        <p:spPr bwMode="auto">
          <a:xfrm>
            <a:off x="381000" y="1600200"/>
            <a:ext cx="838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sng"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المعمودية</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لا توازي </a:t>
            </a:r>
            <a:r>
              <a:rPr kumimoji="0" lang="ar-JO" altLang="en-US" sz="3200" b="1" u="sng"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الختان</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08" name="Text Box 8">
            <a:extLst>
              <a:ext uri="{FF2B5EF4-FFF2-40B4-BE49-F238E27FC236}">
                <a16:creationId xmlns:a16="http://schemas.microsoft.com/office/drawing/2014/main" id="{893AB447-9113-5A49-B480-D5CB239D2760}"/>
              </a:ext>
            </a:extLst>
          </p:cNvPr>
          <p:cNvSpPr txBox="1">
            <a:spLocks noChangeArrowheads="1"/>
          </p:cNvSpPr>
          <p:nvPr/>
        </p:nvSpPr>
        <p:spPr bwMode="auto">
          <a:xfrm>
            <a:off x="381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ذكور</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09" name="Text Box 9">
            <a:extLst>
              <a:ext uri="{FF2B5EF4-FFF2-40B4-BE49-F238E27FC236}">
                <a16:creationId xmlns:a16="http://schemas.microsoft.com/office/drawing/2014/main" id="{3E52A8DA-2023-5F48-A9AB-A5898CD9C21B}"/>
              </a:ext>
            </a:extLst>
          </p:cNvPr>
          <p:cNvSpPr txBox="1">
            <a:spLocks noChangeArrowheads="1"/>
          </p:cNvSpPr>
          <p:nvPr/>
        </p:nvSpPr>
        <p:spPr bwMode="auto">
          <a:xfrm>
            <a:off x="54483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الجميع</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0" name="Text Box 10">
            <a:extLst>
              <a:ext uri="{FF2B5EF4-FFF2-40B4-BE49-F238E27FC236}">
                <a16:creationId xmlns:a16="http://schemas.microsoft.com/office/drawing/2014/main" id="{4998AEC7-3910-F84F-8182-556B1E111026}"/>
              </a:ext>
            </a:extLst>
          </p:cNvPr>
          <p:cNvSpPr txBox="1">
            <a:spLocks noChangeArrowheads="1"/>
          </p:cNvSpPr>
          <p:nvPr/>
        </p:nvSpPr>
        <p:spPr bwMode="auto">
          <a:xfrm>
            <a:off x="381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حياة مادية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1" name="Text Box 11">
            <a:extLst>
              <a:ext uri="{FF2B5EF4-FFF2-40B4-BE49-F238E27FC236}">
                <a16:creationId xmlns:a16="http://schemas.microsoft.com/office/drawing/2014/main" id="{96D1E777-CEE0-514D-9B09-0E51E26806D3}"/>
              </a:ext>
            </a:extLst>
          </p:cNvPr>
          <p:cNvSpPr txBox="1">
            <a:spLocks noChangeArrowheads="1"/>
          </p:cNvSpPr>
          <p:nvPr/>
        </p:nvSpPr>
        <p:spPr bwMode="auto">
          <a:xfrm>
            <a:off x="54483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حياة روحية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2" name="Text Box 12">
            <a:extLst>
              <a:ext uri="{FF2B5EF4-FFF2-40B4-BE49-F238E27FC236}">
                <a16:creationId xmlns:a16="http://schemas.microsoft.com/office/drawing/2014/main" id="{6BE0DC5D-4498-BC42-ABAF-30D9E3AE5C88}"/>
              </a:ext>
            </a:extLst>
          </p:cNvPr>
          <p:cNvSpPr txBox="1">
            <a:spLocks noChangeArrowheads="1"/>
          </p:cNvSpPr>
          <p:nvPr/>
        </p:nvSpPr>
        <p:spPr bwMode="auto">
          <a:xfrm>
            <a:off x="381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أي عمر</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3" name="Text Box 13">
            <a:extLst>
              <a:ext uri="{FF2B5EF4-FFF2-40B4-BE49-F238E27FC236}">
                <a16:creationId xmlns:a16="http://schemas.microsoft.com/office/drawing/2014/main" id="{1D070C14-8E58-9B44-87CF-38119AF045D8}"/>
              </a:ext>
            </a:extLst>
          </p:cNvPr>
          <p:cNvSpPr txBox="1">
            <a:spLocks noChangeArrowheads="1"/>
          </p:cNvSpPr>
          <p:nvPr/>
        </p:nvSpPr>
        <p:spPr bwMode="auto">
          <a:xfrm>
            <a:off x="54483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إيمان واعي</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4" name="Text Box 14">
            <a:extLst>
              <a:ext uri="{FF2B5EF4-FFF2-40B4-BE49-F238E27FC236}">
                <a16:creationId xmlns:a16="http://schemas.microsoft.com/office/drawing/2014/main" id="{BEA0EF75-DFE0-9342-ABEA-58988C7B06E3}"/>
              </a:ext>
            </a:extLst>
          </p:cNvPr>
          <p:cNvSpPr txBox="1">
            <a:spLocks noChangeArrowheads="1"/>
          </p:cNvSpPr>
          <p:nvPr/>
        </p:nvSpPr>
        <p:spPr bwMode="auto">
          <a:xfrm>
            <a:off x="381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اليوم الثامن من الحياة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5" name="Text Box 15">
            <a:extLst>
              <a:ext uri="{FF2B5EF4-FFF2-40B4-BE49-F238E27FC236}">
                <a16:creationId xmlns:a16="http://schemas.microsoft.com/office/drawing/2014/main" id="{D528888A-D52A-C140-8532-F15624171DF2}"/>
              </a:ext>
            </a:extLst>
          </p:cNvPr>
          <p:cNvSpPr txBox="1">
            <a:spLocks noChangeArrowheads="1"/>
          </p:cNvSpPr>
          <p:nvPr/>
        </p:nvSpPr>
        <p:spPr bwMode="auto">
          <a:xfrm>
            <a:off x="54483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بعد الإيمان مباشرة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6" name="Text Box 16">
            <a:extLst>
              <a:ext uri="{FF2B5EF4-FFF2-40B4-BE49-F238E27FC236}">
                <a16:creationId xmlns:a16="http://schemas.microsoft.com/office/drawing/2014/main" id="{179863CD-2A40-D94D-A3A1-2E8E7D5FF98A}"/>
              </a:ext>
            </a:extLst>
          </p:cNvPr>
          <p:cNvSpPr txBox="1">
            <a:spLocks noChangeArrowheads="1"/>
          </p:cNvSpPr>
          <p:nvPr/>
        </p:nvSpPr>
        <p:spPr bwMode="auto">
          <a:xfrm>
            <a:off x="38100" y="5791200"/>
            <a:ext cx="365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موازاة العهد الجديد = ختان القلب</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7" name="Text Box 17">
            <a:extLst>
              <a:ext uri="{FF2B5EF4-FFF2-40B4-BE49-F238E27FC236}">
                <a16:creationId xmlns:a16="http://schemas.microsoft.com/office/drawing/2014/main" id="{76CDBD31-78F6-FA4A-B3BB-CF0C65CBA446}"/>
              </a:ext>
            </a:extLst>
          </p:cNvPr>
          <p:cNvSpPr txBox="1">
            <a:spLocks noChangeArrowheads="1"/>
          </p:cNvSpPr>
          <p:nvPr/>
        </p:nvSpPr>
        <p:spPr bwMode="auto">
          <a:xfrm>
            <a:off x="5448300" y="5791200"/>
            <a:ext cx="365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علامة العهد الجديد =</a:t>
            </a:r>
            <a:r>
              <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مائدة الرب</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90478" name="Text Box 18">
            <a:extLst>
              <a:ext uri="{FF2B5EF4-FFF2-40B4-BE49-F238E27FC236}">
                <a16:creationId xmlns:a16="http://schemas.microsoft.com/office/drawing/2014/main" id="{C62B676C-8215-3E47-B470-4FE63F1961FD}"/>
              </a:ext>
            </a:extLst>
          </p:cNvPr>
          <p:cNvSpPr txBox="1">
            <a:spLocks noChangeArrowheads="1"/>
          </p:cNvSpPr>
          <p:nvPr/>
        </p:nvSpPr>
        <p:spPr bwMode="auto">
          <a:xfrm>
            <a:off x="8299450" y="76200"/>
            <a:ext cx="676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116</a:t>
            </a:r>
            <a:endParaRPr kumimoji="0" lang="en-US" altLang="en-US" sz="24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368CA020-D99E-994A-8B0E-4C85D8958485}"/>
              </a:ext>
            </a:extLst>
          </p:cNvPr>
          <p:cNvSpPr>
            <a:spLocks noGrp="1" noChangeArrowheads="1"/>
          </p:cNvSpPr>
          <p:nvPr>
            <p:ph type="title"/>
          </p:nvPr>
        </p:nvSpPr>
        <p:spPr>
          <a:xfrm>
            <a:off x="587375" y="274638"/>
            <a:ext cx="7337425" cy="1143000"/>
          </a:xfrm>
        </p:spPr>
        <p:txBody>
          <a:bodyPr/>
          <a:lstStyle/>
          <a:p>
            <a:pPr algn="l" eaLnBrk="1" hangingPunct="1"/>
            <a:r>
              <a:rPr lang="ar-JO" altLang="en-US" sz="4800" dirty="0">
                <a:ea typeface="ＭＳ Ｐゴシック" panose="020B0600070205080204" pitchFamily="34" charset="-128"/>
                <a:cs typeface="Arial" panose="020B0604020202020204" pitchFamily="34" charset="0"/>
              </a:rPr>
              <a:t>المستلمين</a:t>
            </a:r>
            <a:endParaRPr lang="en-US" altLang="en-US" sz="4800" dirty="0">
              <a:ea typeface="ＭＳ Ｐゴシック" panose="020B0600070205080204" pitchFamily="34" charset="-128"/>
              <a:cs typeface="Arial" panose="020B0604020202020204" pitchFamily="34" charset="0"/>
            </a:endParaRPr>
          </a:p>
        </p:txBody>
      </p:sp>
      <p:sp>
        <p:nvSpPr>
          <p:cNvPr id="178178" name="Text Box 3">
            <a:extLst>
              <a:ext uri="{FF2B5EF4-FFF2-40B4-BE49-F238E27FC236}">
                <a16:creationId xmlns:a16="http://schemas.microsoft.com/office/drawing/2014/main" id="{9A7CA1C8-2EE7-AB45-97F6-7F234264D7E7}"/>
              </a:ext>
            </a:extLst>
          </p:cNvPr>
          <p:cNvSpPr txBox="1">
            <a:spLocks noChangeArrowheads="1"/>
          </p:cNvSpPr>
          <p:nvPr/>
        </p:nvSpPr>
        <p:spPr bwMode="auto">
          <a:xfrm>
            <a:off x="4419600" y="609600"/>
            <a:ext cx="419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(معمودية الأطفال)</a:t>
            </a:r>
            <a:endParaRPr lang="en-US" altLang="en-US" sz="3200" b="1" dirty="0">
              <a:cs typeface="Arial" panose="020B0604020202020204" pitchFamily="34" charset="0"/>
            </a:endParaRPr>
          </a:p>
        </p:txBody>
      </p:sp>
      <p:sp>
        <p:nvSpPr>
          <p:cNvPr id="178179" name="Text Box 4">
            <a:extLst>
              <a:ext uri="{FF2B5EF4-FFF2-40B4-BE49-F238E27FC236}">
                <a16:creationId xmlns:a16="http://schemas.microsoft.com/office/drawing/2014/main" id="{4D36CC32-1076-CB4E-8771-2D9FCF873E17}"/>
              </a:ext>
            </a:extLst>
          </p:cNvPr>
          <p:cNvSpPr txBox="1">
            <a:spLocks noChangeArrowheads="1"/>
          </p:cNvSpPr>
          <p:nvPr/>
        </p:nvSpPr>
        <p:spPr bwMode="auto">
          <a:xfrm>
            <a:off x="4800600" y="2590800"/>
            <a:ext cx="342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2000" b="1" dirty="0">
              <a:cs typeface="Arial" panose="020B0604020202020204" pitchFamily="34" charset="0"/>
            </a:endParaRPr>
          </a:p>
        </p:txBody>
      </p:sp>
      <p:sp>
        <p:nvSpPr>
          <p:cNvPr id="178180" name="Text Box 5">
            <a:extLst>
              <a:ext uri="{FF2B5EF4-FFF2-40B4-BE49-F238E27FC236}">
                <a16:creationId xmlns:a16="http://schemas.microsoft.com/office/drawing/2014/main" id="{1A60838B-A6DF-1841-8F00-8008617DF6FF}"/>
              </a:ext>
            </a:extLst>
          </p:cNvPr>
          <p:cNvSpPr txBox="1">
            <a:spLocks noChangeArrowheads="1"/>
          </p:cNvSpPr>
          <p:nvPr/>
        </p:nvSpPr>
        <p:spPr bwMode="auto">
          <a:xfrm>
            <a:off x="1066800" y="5410200"/>
            <a:ext cx="731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endParaRPr lang="en-US" altLang="en-US" sz="3200" b="1" dirty="0">
              <a:cs typeface="Arial" panose="020B0604020202020204" pitchFamily="34" charset="0"/>
            </a:endParaRPr>
          </a:p>
        </p:txBody>
      </p:sp>
      <p:sp>
        <p:nvSpPr>
          <p:cNvPr id="178182" name="Text Box 7">
            <a:extLst>
              <a:ext uri="{FF2B5EF4-FFF2-40B4-BE49-F238E27FC236}">
                <a16:creationId xmlns:a16="http://schemas.microsoft.com/office/drawing/2014/main" id="{B97F605B-564A-DF46-8C05-BBA94656E0E3}"/>
              </a:ext>
            </a:extLst>
          </p:cNvPr>
          <p:cNvSpPr txBox="1">
            <a:spLocks noChangeArrowheads="1"/>
          </p:cNvSpPr>
          <p:nvPr/>
        </p:nvSpPr>
        <p:spPr bwMode="auto">
          <a:xfrm>
            <a:off x="609600" y="5486400"/>
            <a:ext cx="792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يدعي المؤيدون أن معموديات العائلات المذكورة في الكتاب المقدس تشمل الأطفال الرضع</a:t>
            </a:r>
            <a:endParaRPr lang="en-US" altLang="en-US" sz="3200" b="1" dirty="0">
              <a:cs typeface="Arial" panose="020B0604020202020204" pitchFamily="34" charset="0"/>
            </a:endParaRPr>
          </a:p>
        </p:txBody>
      </p:sp>
      <p:pic>
        <p:nvPicPr>
          <p:cNvPr id="3" name="Picture 9" descr="Peter-teaches-Cornelius'-household.jpg">
            <a:extLst>
              <a:ext uri="{FF2B5EF4-FFF2-40B4-BE49-F238E27FC236}">
                <a16:creationId xmlns:a16="http://schemas.microsoft.com/office/drawing/2014/main" id="{43362924-8B23-198C-532F-941D53AF5BE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00" y="1371600"/>
            <a:ext cx="5661025"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a:extLst>
              <a:ext uri="{FF2B5EF4-FFF2-40B4-BE49-F238E27FC236}">
                <a16:creationId xmlns:a16="http://schemas.microsoft.com/office/drawing/2014/main" id="{99352135-D311-9346-82BE-A78B9BD1C513}"/>
              </a:ext>
            </a:extLst>
          </p:cNvPr>
          <p:cNvSpPr>
            <a:spLocks noGrp="1" noChangeArrowheads="1"/>
          </p:cNvSpPr>
          <p:nvPr>
            <p:ph type="title"/>
          </p:nvPr>
        </p:nvSpPr>
        <p:spPr>
          <a:xfrm>
            <a:off x="0" y="274638"/>
            <a:ext cx="9144000" cy="1143000"/>
          </a:xfrm>
        </p:spPr>
        <p:txBody>
          <a:bodyPr/>
          <a:lstStyle/>
          <a:p>
            <a:pPr eaLnBrk="1" hangingPunct="1"/>
            <a:r>
              <a:rPr lang="ar-JO" altLang="en-US" sz="4000" dirty="0">
                <a:ea typeface="ＭＳ Ｐゴシック" panose="020B0600070205080204" pitchFamily="34" charset="-128"/>
                <a:cs typeface="Arial" panose="020B0604020202020204" pitchFamily="34" charset="0"/>
              </a:rPr>
              <a:t>لا يجب أن يكون المستلمون أطفالاً</a:t>
            </a:r>
            <a:endParaRPr lang="en-US" altLang="en-US" sz="4000" dirty="0">
              <a:ea typeface="ＭＳ Ｐゴシック" panose="020B0600070205080204" pitchFamily="34" charset="-128"/>
              <a:cs typeface="Arial" panose="020B0604020202020204" pitchFamily="34" charset="0"/>
            </a:endParaRPr>
          </a:p>
        </p:txBody>
      </p:sp>
      <p:sp>
        <p:nvSpPr>
          <p:cNvPr id="192514" name="Text Box 3">
            <a:extLst>
              <a:ext uri="{FF2B5EF4-FFF2-40B4-BE49-F238E27FC236}">
                <a16:creationId xmlns:a16="http://schemas.microsoft.com/office/drawing/2014/main" id="{6EAF5DBF-63C2-C349-A471-07CD079D827F}"/>
              </a:ext>
            </a:extLst>
          </p:cNvPr>
          <p:cNvSpPr txBox="1">
            <a:spLocks noChangeArrowheads="1"/>
          </p:cNvSpPr>
          <p:nvPr/>
        </p:nvSpPr>
        <p:spPr bwMode="auto">
          <a:xfrm>
            <a:off x="1042988" y="2636838"/>
            <a:ext cx="45481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r" defTabSz="914400" rtl="1" eaLnBrk="1" fontAlgn="base" latinLnBrk="0" hangingPunct="1">
              <a:lnSpc>
                <a:spcPct val="100000"/>
              </a:lnSpc>
              <a:spcBef>
                <a:spcPct val="50000"/>
              </a:spcBef>
              <a:spcAft>
                <a:spcPct val="0"/>
              </a:spcAft>
              <a:buClrTx/>
              <a:buSzTx/>
              <a:buFontTx/>
              <a:buChar char="•"/>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تشهد المعمودية لما حدث مسبقاً في حياة المؤمن</a:t>
            </a:r>
            <a:r>
              <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a:t>
            </a:r>
          </a:p>
        </p:txBody>
      </p:sp>
      <p:pic>
        <p:nvPicPr>
          <p:cNvPr id="192515" name="Picture 7" descr="infant_baptism.jpg">
            <a:extLst>
              <a:ext uri="{FF2B5EF4-FFF2-40B4-BE49-F238E27FC236}">
                <a16:creationId xmlns:a16="http://schemas.microsoft.com/office/drawing/2014/main" id="{A473E648-5D4A-DD42-B5C4-B5E46A5BA8B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91200" y="1905000"/>
            <a:ext cx="2971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62" name="Picture 7" descr="beachimmersion.jpg">
            <a:extLst>
              <a:ext uri="{FF2B5EF4-FFF2-40B4-BE49-F238E27FC236}">
                <a16:creationId xmlns:a16="http://schemas.microsoft.com/office/drawing/2014/main" id="{A0EA6C14-148B-9F47-9545-5F7F36A3D64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Rectangle 2">
            <a:extLst>
              <a:ext uri="{FF2B5EF4-FFF2-40B4-BE49-F238E27FC236}">
                <a16:creationId xmlns:a16="http://schemas.microsoft.com/office/drawing/2014/main" id="{36FE7F12-F80E-874B-B196-8F2EE33F56DB}"/>
              </a:ext>
            </a:extLst>
          </p:cNvPr>
          <p:cNvSpPr>
            <a:spLocks noGrp="1" noChangeArrowheads="1"/>
          </p:cNvSpPr>
          <p:nvPr>
            <p:ph type="title"/>
          </p:nvPr>
        </p:nvSpPr>
        <p:spPr>
          <a:xfrm>
            <a:off x="0" y="0"/>
            <a:ext cx="8534400" cy="1905000"/>
          </a:xfrm>
        </p:spPr>
        <p:txBody>
          <a:bodyPr/>
          <a:lstStyle/>
          <a:p>
            <a:pPr eaLnBrk="1" hangingPunct="1">
              <a:defRPr/>
            </a:pPr>
            <a:r>
              <a:rPr lang="ar-JO" sz="6600" dirty="0">
                <a:solidFill>
                  <a:schemeClr val="bg1"/>
                </a:solidFill>
                <a:effectLst>
                  <a:outerShdw blurRad="38100" dist="38100" dir="2700000" algn="tl">
                    <a:srgbClr val="808080"/>
                  </a:outerShdw>
                </a:effectLst>
                <a:ea typeface="ＭＳ Ｐゴシック" charset="0"/>
                <a:cs typeface="Arial" panose="020B0604020202020204" pitchFamily="34" charset="0"/>
              </a:rPr>
              <a:t>لماذا يعتبر التغطيس          هو الطريقة المناسبة؟</a:t>
            </a:r>
            <a:endParaRPr lang="en-US" sz="6600" dirty="0">
              <a:effectLst>
                <a:outerShdw blurRad="38100" dist="38100" dir="2700000" algn="tl">
                  <a:srgbClr val="FFFFFF"/>
                </a:outerShdw>
              </a:effectLst>
              <a:ea typeface="ＭＳ Ｐゴシック" charset="0"/>
              <a:cs typeface="Arial" panose="020B0604020202020204" pitchFamily="34" charset="0"/>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descr="droppedbaptism.jpg">
            <a:extLst>
              <a:ext uri="{FF2B5EF4-FFF2-40B4-BE49-F238E27FC236}">
                <a16:creationId xmlns:a16="http://schemas.microsoft.com/office/drawing/2014/main" id="{1FD0434B-6C94-4042-AF75-A1574D769DFE}"/>
              </a:ext>
            </a:extLst>
          </p:cNvPr>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Rectangle 2">
            <a:extLst>
              <a:ext uri="{FF2B5EF4-FFF2-40B4-BE49-F238E27FC236}">
                <a16:creationId xmlns:a16="http://schemas.microsoft.com/office/drawing/2014/main" id="{FF7520BB-E28C-3641-95A8-8FD7CC356E70}"/>
              </a:ext>
            </a:extLst>
          </p:cNvPr>
          <p:cNvSpPr>
            <a:spLocks noGrp="1" noChangeArrowheads="1"/>
          </p:cNvSpPr>
          <p:nvPr>
            <p:ph type="title"/>
          </p:nvPr>
        </p:nvSpPr>
        <p:spPr>
          <a:xfrm>
            <a:off x="0" y="533400"/>
            <a:ext cx="9144000" cy="1143000"/>
          </a:xfrm>
          <a:solidFill>
            <a:schemeClr val="tx1"/>
          </a:solidFill>
        </p:spPr>
        <p:txBody>
          <a:bodyPr/>
          <a:lstStyle/>
          <a:p>
            <a:pPr eaLnBrk="1" hangingPunct="1"/>
            <a:r>
              <a:rPr lang="ar-JO" altLang="ja-JP" sz="4000" dirty="0">
                <a:solidFill>
                  <a:schemeClr val="bg1"/>
                </a:solidFill>
                <a:ea typeface="ＭＳ Ｐゴシック" panose="020B0600070205080204" pitchFamily="34" charset="-128"/>
                <a:cs typeface="Arial" panose="020B0604020202020204" pitchFamily="34" charset="0"/>
              </a:rPr>
              <a:t>آمن ثم اعتمد في سفر الأعمال</a:t>
            </a:r>
            <a:endParaRPr lang="en-US" altLang="en-US" dirty="0">
              <a:ea typeface="ＭＳ Ｐゴシック" panose="020B0600070205080204" pitchFamily="34" charset="-128"/>
              <a:cs typeface="Arial" panose="020B0604020202020204" pitchFamily="34" charset="0"/>
            </a:endParaRPr>
          </a:p>
        </p:txBody>
      </p:sp>
      <p:sp>
        <p:nvSpPr>
          <p:cNvPr id="174083" name="Rectangle 3">
            <a:extLst>
              <a:ext uri="{FF2B5EF4-FFF2-40B4-BE49-F238E27FC236}">
                <a16:creationId xmlns:a16="http://schemas.microsoft.com/office/drawing/2014/main" id="{C2E24330-230C-A64F-8BC0-C9FB16042617}"/>
              </a:ext>
            </a:extLst>
          </p:cNvPr>
          <p:cNvSpPr>
            <a:spLocks noChangeArrowheads="1"/>
          </p:cNvSpPr>
          <p:nvPr/>
        </p:nvSpPr>
        <p:spPr bwMode="auto">
          <a:xfrm>
            <a:off x="228600" y="1752600"/>
            <a:ext cx="8915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بطرس: توبوا... اعتمدوا 3000 (2: 38، 41)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السامريون آمنوا... اعتمدوا (8: 12)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الخصي الحبشي آمن... اعتمد (8: 36-38)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آمن بولس... اعتمد (9: 18)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كرنيليوس آمن...اعتمد (10: 47)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السجان آمن...اعتمد (16: 14-15، 33)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كريسبس آمن...اعتمد (18: 8)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تلاميذ يوحنا آمنوا...اعتمدوا (19: 5)</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74084" name="TextBox 3">
            <a:extLst>
              <a:ext uri="{FF2B5EF4-FFF2-40B4-BE49-F238E27FC236}">
                <a16:creationId xmlns:a16="http://schemas.microsoft.com/office/drawing/2014/main" id="{169F26F4-F037-5447-804C-E922A6C035F6}"/>
              </a:ext>
            </a:extLst>
          </p:cNvPr>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105</a:t>
            </a:r>
            <a:endParaRPr kumimoji="0" lang="en-US" altLang="en-US" sz="24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12" descr="gpw-20041016">
            <a:extLst>
              <a:ext uri="{FF2B5EF4-FFF2-40B4-BE49-F238E27FC236}">
                <a16:creationId xmlns:a16="http://schemas.microsoft.com/office/drawing/2014/main" id="{93F7BBFC-B4DA-6A46-9FFD-9A4C9D768C33}"/>
              </a:ext>
            </a:extLst>
          </p:cNvPr>
          <p:cNvPicPr>
            <a:picLocks noChangeAspect="1" noChangeArrowheads="1"/>
          </p:cNvPicPr>
          <p:nvPr/>
        </p:nvPicPr>
        <p:blipFill>
          <a:blip r:embed="rId3">
            <a:lum bright="-34000"/>
            <a:extLst>
              <a:ext uri="{28A0092B-C50C-407E-A947-70E740481C1C}">
                <a14:useLocalDpi xmlns:a14="http://schemas.microsoft.com/office/drawing/2010/main"/>
              </a:ext>
            </a:extLst>
          </a:blip>
          <a:srcRect/>
          <a:stretch>
            <a:fillRect/>
          </a:stretch>
        </p:blipFill>
        <p:spPr bwMode="auto">
          <a:xfrm>
            <a:off x="0" y="-69850"/>
            <a:ext cx="9144000"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a:extLst>
              <a:ext uri="{FF2B5EF4-FFF2-40B4-BE49-F238E27FC236}">
                <a16:creationId xmlns:a16="http://schemas.microsoft.com/office/drawing/2014/main" id="{1E5AF61B-DB34-F64C-80F6-22C355A3A3B5}"/>
              </a:ext>
            </a:extLst>
          </p:cNvPr>
          <p:cNvSpPr>
            <a:spLocks noGrp="1" noChangeArrowheads="1"/>
          </p:cNvSpPr>
          <p:nvPr>
            <p:ph type="title"/>
          </p:nvPr>
        </p:nvSpPr>
        <p:spPr>
          <a:xfrm>
            <a:off x="228600" y="430213"/>
            <a:ext cx="8458200" cy="1017587"/>
          </a:xfrm>
        </p:spPr>
        <p:txBody>
          <a:bodyPr/>
          <a:lstStyle/>
          <a:p>
            <a:pPr eaLnBrk="1" hangingPunct="1">
              <a:defRPr/>
            </a:pPr>
            <a:r>
              <a:rPr lang="ar-JO" dirty="0">
                <a:ea typeface="ＭＳ Ｐゴシック" charset="0"/>
                <a:cs typeface="Arial" panose="020B0604020202020204" pitchFamily="34" charset="0"/>
              </a:rPr>
              <a:t>ما معنى المعمودية؟</a:t>
            </a:r>
            <a:endParaRPr lang="en-US" dirty="0">
              <a:ea typeface="ＭＳ Ｐゴシック" charset="0"/>
              <a:cs typeface="Arial" panose="020B0604020202020204" pitchFamily="34" charset="0"/>
            </a:endParaRPr>
          </a:p>
        </p:txBody>
      </p:sp>
      <p:sp>
        <p:nvSpPr>
          <p:cNvPr id="18435" name="Rectangle 3">
            <a:extLst>
              <a:ext uri="{FF2B5EF4-FFF2-40B4-BE49-F238E27FC236}">
                <a16:creationId xmlns:a16="http://schemas.microsoft.com/office/drawing/2014/main" id="{0BC87213-B29E-7344-8869-C897861C18A7}"/>
              </a:ext>
            </a:extLst>
          </p:cNvPr>
          <p:cNvSpPr>
            <a:spLocks noGrp="1" noChangeArrowheads="1"/>
          </p:cNvSpPr>
          <p:nvPr>
            <p:ph type="body" idx="1"/>
          </p:nvPr>
        </p:nvSpPr>
        <p:spPr>
          <a:xfrm>
            <a:off x="-180528" y="1981200"/>
            <a:ext cx="7704856" cy="4648200"/>
          </a:xfrm>
        </p:spPr>
        <p:txBody>
          <a:bodyPr/>
          <a:lstStyle/>
          <a:p>
            <a:pPr algn="r" rtl="1" eaLnBrk="1" hangingPunct="1"/>
            <a:br>
              <a:rPr lang="en-US" altLang="en-US" sz="5400" dirty="0">
                <a:ea typeface="ＭＳ Ｐゴシック" panose="020B0600070205080204" pitchFamily="34" charset="-128"/>
                <a:cs typeface="Arial" panose="020B0604020202020204" pitchFamily="34" charset="0"/>
              </a:rPr>
            </a:br>
            <a:r>
              <a:rPr lang="en-US" altLang="zh-CN" sz="6600" dirty="0">
                <a:ea typeface="ＭＳ Ｐゴシック" panose="020B0600070205080204" pitchFamily="34" charset="-128"/>
                <a:cs typeface="Arial" panose="020B0604020202020204" pitchFamily="34" charset="0"/>
              </a:rPr>
              <a:t> </a:t>
            </a:r>
            <a:r>
              <a:rPr lang="ar-JO" altLang="zh-CN" sz="5400" dirty="0">
                <a:ea typeface="SimSun" panose="02010600030101010101" pitchFamily="2" charset="-122"/>
                <a:cs typeface="Arial" panose="020B0604020202020204" pitchFamily="34" charset="0"/>
              </a:rPr>
              <a:t>تعني يغمس، يغمر... يغسل، يغطس، يغرق، يغمر، يطغى...يقع (</a:t>
            </a:r>
            <a:r>
              <a:rPr lang="en-US" altLang="zh-CN" sz="5400" dirty="0">
                <a:ea typeface="SimSun" panose="02010600030101010101" pitchFamily="2" charset="-122"/>
                <a:cs typeface="Arial" panose="020B0604020202020204" pitchFamily="34" charset="0"/>
              </a:rPr>
              <a:t>(BAGD 131c</a:t>
            </a:r>
            <a:endParaRPr lang="en-US" altLang="en-US" sz="5400" dirty="0">
              <a:ea typeface="ＭＳ Ｐゴシック" panose="020B0600070205080204" pitchFamily="34" charset="-128"/>
              <a:cs typeface="Arial" panose="020B0604020202020204" pitchFamily="34" charset="0"/>
            </a:endParaRPr>
          </a:p>
        </p:txBody>
      </p:sp>
      <p:sp>
        <p:nvSpPr>
          <p:cNvPr id="196612" name="Text Box 4">
            <a:extLst>
              <a:ext uri="{FF2B5EF4-FFF2-40B4-BE49-F238E27FC236}">
                <a16:creationId xmlns:a16="http://schemas.microsoft.com/office/drawing/2014/main" id="{56572DC1-178B-4148-AE48-DD64D73C417C}"/>
              </a:ext>
            </a:extLst>
          </p:cNvPr>
          <p:cNvSpPr txBox="1">
            <a:spLocks noChangeArrowheads="1"/>
          </p:cNvSpPr>
          <p:nvPr/>
        </p:nvSpPr>
        <p:spPr bwMode="auto">
          <a:xfrm>
            <a:off x="8397875" y="82550"/>
            <a:ext cx="7585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rPr>
              <a:t>106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rPr>
              <a:t>  114</a:t>
            </a:r>
            <a:endParaRPr kumimoji="0" lang="en-US" altLang="en-US" sz="2000" b="1"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4E91D499-E16F-2971-990C-C95F11509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1981200"/>
            <a:ext cx="6163023" cy="1043184"/>
          </a:xfrm>
          <a:prstGeom prst="rect">
            <a:avLst/>
          </a:prstGeom>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2784847232"/>
              </p:ext>
            </p:extLst>
          </p:nvPr>
        </p:nvGraphicFramePr>
        <p:xfrm>
          <a:off x="0" y="685800"/>
          <a:ext cx="9131300" cy="5910202"/>
        </p:xfrm>
        <a:graphic>
          <a:graphicData uri="http://schemas.openxmlformats.org/drawingml/2006/table">
            <a:tbl>
              <a:tblPr/>
              <a:tblGrid>
                <a:gridCol w="1747520">
                  <a:extLst>
                    <a:ext uri="{9D8B030D-6E8A-4147-A177-3AD203B41FA5}">
                      <a16:colId xmlns:a16="http://schemas.microsoft.com/office/drawing/2014/main" val="20002"/>
                    </a:ext>
                  </a:extLst>
                </a:gridCol>
                <a:gridCol w="3677920">
                  <a:extLst>
                    <a:ext uri="{9D8B030D-6E8A-4147-A177-3AD203B41FA5}">
                      <a16:colId xmlns:a16="http://schemas.microsoft.com/office/drawing/2014/main" val="20003"/>
                    </a:ext>
                  </a:extLst>
                </a:gridCol>
                <a:gridCol w="3705860">
                  <a:extLst>
                    <a:ext uri="{9D8B030D-6E8A-4147-A177-3AD203B41FA5}">
                      <a16:colId xmlns:a16="http://schemas.microsoft.com/office/drawing/2014/main" val="20004"/>
                    </a:ext>
                  </a:extLst>
                </a:gridCol>
              </a:tblGrid>
              <a:tr h="4928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124654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الأتباع</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الكاثوليكية، اللوثرية، المشيخية، الإصلاحية، الأنجليكانية، الميثودستية، بعض الكنائس الإنجيلية الحرة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المعمدانيون، الكتابيون، الإخوة، المينونايت، العنصرة، بعض الكنائس الإنجيلية الحرة، معظم الكنائس المستقلة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41454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القصد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sng"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ثلاث وجهات نظر</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1. الكاثوليكية: وسيلة للنعمة المخلصة بغض النظر عن إيمان المعتمد (التجديد بالمعمودية)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457200" marR="0" lvl="0" indent="-457200" algn="ctr" defTabSz="457200" rtl="0" eaLnBrk="1" fontAlgn="base" latinLnBrk="0" hangingPunct="1">
                        <a:lnSpc>
                          <a:spcPct val="100000"/>
                        </a:lnSpc>
                        <a:spcBef>
                          <a:spcPct val="0"/>
                        </a:spcBef>
                        <a:spcAft>
                          <a:spcPct val="0"/>
                        </a:spcAft>
                        <a:buClrTx/>
                        <a:buSzTx/>
                        <a:buFontTx/>
                        <a:buAutoNum type="arabicPlain"/>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2. اللوثرية: وسائل النعمة المخلصة من خلال افتراض الإيمان بالأطفال المعتمدين (تجديد المعمودية)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457200" marR="0" lvl="0" indent="-457200" algn="ctr" defTabSz="457200" rtl="0" eaLnBrk="1" fontAlgn="base" latinLnBrk="0" hangingPunct="1">
                        <a:lnSpc>
                          <a:spcPct val="100000"/>
                        </a:lnSpc>
                        <a:spcBef>
                          <a:spcPct val="0"/>
                        </a:spcBef>
                        <a:spcAft>
                          <a:spcPct val="0"/>
                        </a:spcAft>
                        <a:buClrTx/>
                        <a:buSzTx/>
                        <a:buFontTx/>
                        <a:buAutoNum type="arabicPlain" startAt="2"/>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3. آخرون: ليست وسيلة النعمة المُخلِّصة ولكنها ختم وعلامة العهد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sng"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وجهة نظر موحدة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هي رمز للخلاص: علامة خارجية لحقيقة التبرير الداخلي التي نتلقاها في المسيح دون أي فعالية خارجية.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 name="Picture 2" descr="Baptism0001">
            <a:extLst>
              <a:ext uri="{FF2B5EF4-FFF2-40B4-BE49-F238E27FC236}">
                <a16:creationId xmlns:a16="http://schemas.microsoft.com/office/drawing/2014/main" id="{07FCF6E2-84EB-A820-5501-8CCCB93A86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87114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4294217883"/>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06231">
                  <a:extLst>
                    <a:ext uri="{9D8B030D-6E8A-4147-A177-3AD203B41FA5}">
                      <a16:colId xmlns:a16="http://schemas.microsoft.com/office/drawing/2014/main" val="20003"/>
                    </a:ext>
                  </a:extLst>
                </a:gridCol>
                <a:gridCol w="4367389">
                  <a:extLst>
                    <a:ext uri="{9D8B030D-6E8A-4147-A177-3AD203B41FA5}">
                      <a16:colId xmlns:a16="http://schemas.microsoft.com/office/drawing/2014/main" val="20004"/>
                    </a:ext>
                  </a:extLst>
                </a:gridCol>
              </a:tblGrid>
              <a:tr h="69951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47268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دعم غرضهم</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يتم تدريس التجديد بالمعمودية في آيات كثيرة (مر 16: 16؛         يو 3: 5؛ أع 2: 38؛ تي 3: 5؛ 1 بط 3: 21).</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المعمودية والخلاص مرتبطان ببعضهما البعض، ولكن المعمودية لا تؤدي إلى الخلاص. الخلاص هو بالإيمان وحده (يو 3: 16؛ رو 10: 9-10؛      أف 2: 8-9). كانت معمودية العهد الجديد في كثير من الأحيان عند تحول الشخص وقد كان يُنظر إلى هذا الإرتباط الوثيق بين الخلاص والمعمودية كحدث واحد، إلا أن المعمودية لم تكن دائماً أمراً بالتحول (أع 3: 19؛ 16: 31).</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 دحض تجديد المعمودية بواسطة رونالد كيه واي فونغ، الرسالة إلى أهل غلاطية، 173-74</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238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95" name="Group 83"/>
          <p:cNvGraphicFramePr>
            <a:graphicFrameLocks noGrp="1"/>
          </p:cNvGraphicFramePr>
          <p:nvPr/>
        </p:nvGraphicFramePr>
        <p:xfrm>
          <a:off x="0" y="652466"/>
          <a:ext cx="9144000" cy="6037274"/>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60</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أفسس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الوحدة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المسيح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(الرأس)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7100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كولوسي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الألوهية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المسيح</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الله</a:t>
                      </a: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فليمون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الغفران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المسيح (المصالح)</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8445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فيلبي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الفكر</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المسيح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(المثال)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أعمال الرسل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السيادة 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تيموثاوس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الترتيب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الرابعة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بطرس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المعاناة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بطرس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المعرفة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64-68</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مرقس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التلمذة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0229" name="Rectangle 84"/>
          <p:cNvSpPr>
            <a:spLocks noGrp="1" noChangeArrowheads="1"/>
          </p:cNvSpPr>
          <p:nvPr>
            <p:ph type="title" idx="4294967295"/>
          </p:nvPr>
        </p:nvSpPr>
        <p:spPr>
          <a:xfrm>
            <a:off x="2155375" y="1"/>
            <a:ext cx="4834849" cy="523156"/>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ar-JO" sz="2800" b="1" dirty="0">
                <a:solidFill>
                  <a:schemeClr val="tx1"/>
                </a:solidFill>
                <a:effectLst/>
                <a:latin typeface="Arial" panose="020B0604020202020204" pitchFamily="34" charset="0"/>
                <a:ea typeface="SimSun" charset="0"/>
                <a:cs typeface="SimSun" charset="0"/>
              </a:rPr>
              <a:t>الكلمات المفتاحية لأسفار العهد الجديد</a:t>
            </a:r>
            <a:endParaRPr lang="en-US" sz="2800" b="1" dirty="0">
              <a:solidFill>
                <a:schemeClr val="tx1"/>
              </a:solidFill>
              <a:effectLst/>
              <a:latin typeface="Arial" panose="020B0604020202020204" pitchFamily="34" charset="0"/>
              <a:ea typeface="SimSun" charset="0"/>
              <a:cs typeface="SimSun" charset="0"/>
            </a:endParaRPr>
          </a:p>
        </p:txBody>
      </p:sp>
      <p:sp>
        <p:nvSpPr>
          <p:cNvPr id="220230"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2233781106"/>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4428631">
                  <a:extLst>
                    <a:ext uri="{9D8B030D-6E8A-4147-A177-3AD203B41FA5}">
                      <a16:colId xmlns:a16="http://schemas.microsoft.com/office/drawing/2014/main" val="20003"/>
                    </a:ext>
                  </a:extLst>
                </a:gridCol>
                <a:gridCol w="2944989">
                  <a:extLst>
                    <a:ext uri="{9D8B030D-6E8A-4147-A177-3AD203B41FA5}">
                      <a16:colId xmlns:a16="http://schemas.microsoft.com/office/drawing/2014/main" val="20004"/>
                    </a:ext>
                  </a:extLst>
                </a:gridCol>
              </a:tblGrid>
              <a:tr h="9538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2183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وجهة النظر حول كو 2: 11-12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وبه أيضاً ختنتم ختاناً غير مصنوع بيد، بخلع جسم خطايا البشرية بختان المسيح مدفونين معه في المعمودية، التي فيها أقمتم أيضا معه بإيمان عمل الله، الذي أقامه من الأموات (كو 2: 11-12)</a:t>
                      </a:r>
                      <a:endParaRPr kumimoji="0" lang="en-US"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هي علامة العهد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(كو 2: 12)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إنه يعني بالتالي دخول المتلقي في مجتمع الله.</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علامة العهد الجديد ليست المعمودية بل كسر الخبز          (1 كو 11: 25)</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توازي كو 2: 11-12 المعمودية ليس مع الختان الجسدي لكن مع الختان الروحي أو الخلاص</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لم يربط العهد الجديد مطلقاً      بين المعمودية والعهد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(مثل العهد الإبراهيمي)</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527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3377478507"/>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8530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16137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ختم العهد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هي ختم العهد (أع 15: 1، 21: 21، غل 2: 3-5)</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الآيات التي على اليسار تظهر فقط أن الختان غير مطلوب في العصر الحاضر؛ لا يقولون شيئا عن المعمودية. وختم العهد الجديد ليس المعموديَّة بل الروح      (أفسس 1: 13-14).</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1577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الفكرة الرئيسية</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الفكرة الرئيسية المرتبطة بالمعمودية هي التطهير من الخطية (كو 2: 11-12)</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تعني المعمودية مغفرة الخطايا ولكنها تعني أيضًا الاتحاد مع المسيح في موته وقيامته (رومية 6: 1-7).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31995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2102267258"/>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685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4490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الأولوية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تخصيص غرض رمزي فقط للمعمودية يظهر نظرة متدنية للمعمودية بالنظر إلى مراجع العهد الجديد العديدة.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تعميد المسيحيين فقط يظهر نظرة سامية للمعمودية، خاصة أنها ترتبط في كثير من الأحيان بالخلاص. العبارة الموجودة على اليسار تفترض أن الرمز لا يمكن أن يكون مهما، ولكن هذا هو بالضبط ما لدينا في العشاء الرباني.</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5414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اللص على الصليب</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لم يكن لدى هذا اللص فرصة للمعمودية، لذا فهو ليس مثالاً جيداً لأن المسيح ربما يكون قد وضع استثناء في حالته.</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لقد وعد المسيح اللص التائب على الصليب بالخلاص بدون معمودية (لو 23: 40-43). وهذا يدحض وجهات النظر الكاثوليكية واللوثرية التي تتطلب المعمودية من أجل الخلاص.</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28999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2194776881"/>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9661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19387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المتقدمون</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يستطيع الرضع الذين ليس لديهم إيمان شخصي بالمسيح التقدم للمعمودية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يجب على المؤمنين فقط أن يتعمدوا – هذا يستثني الرضع وغير المخلصين.</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01215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دعم للموضوعات المذكورة أعلاه</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موازية للختان، كان الختان للأطفال الرضع ولهذا يجب تتميم المعمودية للرضع أيضاً</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المنطق الموجود على اليسار يفشل في مقدمته الأولى – أن المعمودية والختان متوازيان (انظر أعلاه في كو 2: 11-12) كما يمكن ختان الأولاد فقط.</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60612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330959446"/>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10303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14182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إيضاح عن   نعمة الله</a:t>
                      </a:r>
                      <a:endParaRPr kumimoji="0" lang="en-US"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معمودية الأطفال توضح بشكل أقوى نعمة الله. كيف يمكن للعهد الجديد، الذي يحل محل العهد القديم، أن يستثني الأطفال وهم داخلون في العهد القديم؟ حتى الحيوانات تدخل في عهد فداء الله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(تك 9: 10) ناهيك عن الأطفال، الذين هم بالتأكيد أثمن عند الله</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كيف تكون نعمة الله تجاه الطفل الذي لم يخطئ قط عن وعي أعظم من نعمته تجاه الطفل الذي أخطأ مراراً وتكراراً؟ إن النعمة تجاه الكبار هي الأعجوبة الأعظم. وأبناء العهد القديم لم يخلصوا بالختان بل بالإيمان (تك 15: 6). وبالمثل فإن كل من في العهد الجديد يُقبل بالإيمان، وليس بالمعمودية (رومية 4: 1-25). علاوة على ذلك كيف يؤدي إنكار معمودية الأطفال إلى إعطاء الأولوية للحيوانات على البشر؟ لا يتم تعميد الحيوانات لذلك لا توجد مقارنة.</a:t>
                      </a:r>
                      <a:endParaRPr kumimoji="0" lang="en-US"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64338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110091958"/>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7337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7192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معموديات العائلات</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تعمدت عائلات بأكملها في العهد الجديد والذي يتضمن تأكيداً كبيراً بمعمودية الرضع (أع 10: 47-48، 16: 15، 18: 8، 1 كو 1: 16)</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كل النصوص التي تتكلم عن العائلات تصرح أن العائلة قد آمنت قبل المعمودية، إن تعميد الأطفال هو مجرد افتراض يواجه الحقيقة المذكورة أن الناس آمنت قبل المعمودية.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7192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في تاريخ الكنيسة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 ممارسة معمودية الأطفال عبر تاريخ الكنيسة من أزمنة مبكرة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أقدم تعليمات غير كتابية عن المعمودية (أوائل القرن الثاني) تتطلب الصيام قبل يوم أو يومين من المعمودية، لذلك فهي تتضمن معمودية البالغين فقط (الديداخي 7: 4 في ج. ب. لايتفوت، الآباء الرسوليون، 153).</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92330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2715637216"/>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7337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28759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يسوع والأطفال</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بارك يسوع الأطفال – غالباً الرضع أيضاً (مر 10: 13-16)والذي يظهر موافقته على معموديتهم</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مباركة الأطفال وتعميدهم مختلفين كلياً، الحجة على اليسار نافعة فقط لوكان المسيح يعمد الأطفال وذلك لم يحدث</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15084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صمت 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معمودية الأطفال ليست ممنوعة في العهد الجديد وبالتالي فهي مسموحة.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الصمت ليس حجة على الموافقة (مثلاً لا نستطيع أن نحاجج لمصلحة معمودية الأموات لأن العهد الجديد لم يمنعها). إنَّ دعم العهد الجديد لمعمودية المؤمنين يمنع تلقائياً معمودية الأطفال حيث أن الأطفال لا يستطيعون أن يؤمنوا. </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28690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3371924457"/>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841609">
                  <a:extLst>
                    <a:ext uri="{9D8B030D-6E8A-4147-A177-3AD203B41FA5}">
                      <a16:colId xmlns:a16="http://schemas.microsoft.com/office/drawing/2014/main" val="20003"/>
                    </a:ext>
                  </a:extLst>
                </a:gridCol>
                <a:gridCol w="3532011">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741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متى 28: 19-20</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يعطي النص تسلسلاً للمعمودية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فاذهبوا وتلمذوا جميع الأمم وعمدوهم باسم الآب والإبن والروح القدس وعلموهم أن يحفظوا جميع ما أوصيتكم به، وها أنا معكم كل الأيام إلى انقضاء الدهر. </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أمر المأمورية العظمى هو صناعة تلاميذ – وهو الأمر الوحيد في هذه الآيات. الذهاب والتعميد والتعليم هم أمور مشاركة في الترتيب، يشير الذهاب إلى قيادة الناس للإيمان ولهذا يجب تعميد المؤمنين فقط وذلك يستثني الأطفال</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65436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رومية 6: 1-11</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سواء أشير إلى طريقة المعمودية بالتغطيس في هذه الآية، كنوع من الدفن والقيامة الرمزيين، فلا يبدو لنا ذا أهمية كبيرة (جاميسون، فوسيت، وبراون، تعليق، 1871، الطبعة الإلكترونية المتوافقة. في رومية 6: 4).</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يشير الدفن معه في المعمودية إلى التغطيس فقط. تشير المعمودية أيضاً إلى اتحاد المؤمن بالمسيح في موته. لا يمكن قول هذا عن الأطفال الذين لم يؤمنوا بعد.</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25359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560224424"/>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6065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31800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الحالة الروحية للمعمدين</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هي وسيلة لخلاص الأطفال (وجهة النظر الكاثوليكية)، أو وسيلة تعبير الأطفال عن الإيمان بالمسيح (وجهة النظر اللوثرية)، أو وسيلة لجلب الأطفال إلى العهد (وجهة النظر المشيخية).</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من الواضح أن جميع المتقدمين للمعمودية في العهد الجديد مؤمنون؛ يجب أن يكون لدى المرء سبب وجيه للغاية للإنحراف عن هذه القاعدة. أع ٢: ٣٨، ٤١؛ 8: 12، 36-38؛ 9 :18؛ 10 :47؛ 16: 14-15، 33؛ 18: 8؛ 19: 5 يظهر أن التوبة سبقت المعمودية بهذا الترتيب: سمع ... آمن ... تعمد.</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2476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الطريقة</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يحدد الكتاب المقدس أي طريقة للمعمودية، مما يسمح بكل من الرش والسكب. ليست الطريقة هي التي تهم، بل صدق المعمد.</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الطريقة الكتابية الوحيدة هو التغطيس، فكيف يمكننا أن نقول أنَّ الطريقة غير مهمة؟ في حين أنه من الصحيح أن الوضع أقل أهمية من موقف القلب، إلا أن هذا لا يعني أن هذا الوضع غير ذي صلة.</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98540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3833626169"/>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06231">
                  <a:extLst>
                    <a:ext uri="{9D8B030D-6E8A-4147-A177-3AD203B41FA5}">
                      <a16:colId xmlns:a16="http://schemas.microsoft.com/office/drawing/2014/main" val="20003"/>
                    </a:ext>
                  </a:extLst>
                </a:gridCol>
                <a:gridCol w="4367389">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0147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السكب في  تاريخ الكنيسة</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تمت ممارسة المعمودية بالسكب عبر تاريخ الكنيسة منذ أقدم العصور.</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 ذكر السكب لأول مرة في أوائل القرن الثاني - وفقط كاستثناء عندما لا يمكن أو لا ينبغي استخدام الغمر في الماء الجاري أو الماء البارد (الديداخي 7: 1-3 في ج. ب. لايتفوت، الآباء الرسوليون، 153)</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6137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السكب في   العهد الجديد</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 ذكر المعمودية بالسكب مراراً في العهد الجديد (1 كو 6: 11، أف 5: 26، عب 9: 10، 10: 22، تي 3: 5)</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تشير أي من هذه الآيات إلى المعمودية ولا تشير أي منها إلى السكب. وهي تشير في كل حالة إلى التطهير الروحي من الخطيئة بالإيمان بالمسيح (الغسل) أو إلى الغسلات الطقسية اليهودية التي كانت تُجرى مرات عديدة على نفس الأشخاص (راجع عبرانيين 9: 10). العبرانيين 10: 22 لا تشير إلى المعمودية بل إلى رش قلوبنا لتطهيرنا من ضمير الإثم وغسل أجسادنا بماء نقي.</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550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19" name="Group 83"/>
          <p:cNvGraphicFramePr>
            <a:graphicFrameLocks noGrp="1"/>
          </p:cNvGraphicFramePr>
          <p:nvPr/>
        </p:nvGraphicFramePr>
        <p:xfrm>
          <a:off x="0" y="757241"/>
          <a:ext cx="9144000" cy="5643563"/>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تيطس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السلوك</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الرابعة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919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تيموثاوس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العقيدة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السجن الثاني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67-68</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عبرانيين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السمو</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المسيح</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يوحنا</a:t>
                      </a: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الإيمان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75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يهوذا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المدعون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يوحنا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المحبة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يوحنا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الحدود</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 يوحنا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المرسلون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95-96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رؤيا يوحنا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الإنتصار</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2277" name="Rectangle 84"/>
          <p:cNvSpPr>
            <a:spLocks noGrp="1" noChangeArrowheads="1"/>
          </p:cNvSpPr>
          <p:nvPr>
            <p:ph type="title" idx="4294967295"/>
          </p:nvPr>
        </p:nvSpPr>
        <p:spPr>
          <a:xfrm>
            <a:off x="2155375" y="76201"/>
            <a:ext cx="4834849" cy="523156"/>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ar-JO" sz="2800" b="1" dirty="0">
                <a:solidFill>
                  <a:schemeClr val="tx1"/>
                </a:solidFill>
                <a:effectLst/>
                <a:latin typeface="Arial" panose="020B0604020202020204" pitchFamily="34" charset="0"/>
                <a:ea typeface="SimSun" charset="0"/>
                <a:cs typeface="SimSun" charset="0"/>
              </a:rPr>
              <a:t>الكلمات المفتاحية لأسفار العهد الجديد</a:t>
            </a:r>
            <a:endParaRPr lang="en-US" sz="2800" b="1" dirty="0">
              <a:solidFill>
                <a:schemeClr val="tx1"/>
              </a:solidFill>
              <a:effectLst/>
              <a:latin typeface="Arial" panose="020B0604020202020204" pitchFamily="34" charset="0"/>
              <a:ea typeface="SimSun" charset="0"/>
              <a:cs typeface="SimSun" charset="0"/>
            </a:endParaRPr>
          </a:p>
        </p:txBody>
      </p:sp>
      <p:sp>
        <p:nvSpPr>
          <p:cNvPr id="222278"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24692695"/>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57337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1366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رمزية السكب</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يمثل السكب بأفضل شكل انسكاب الروح القدس على المؤمنين (مت 3: 11،      أع 1: 5، 2: 3)</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أوجه التشابه تشير فقط بين سكب الماء وسكب الروح، لكن رمزية العهد الجديد الواضحة هي أن المعمودية تظهر المؤمن يموت عن حياته القديمة ويقوم إلى حياة جديدة (رو 6: 1-4). وبالتالي فإن التغطيس هو أسلوب العهد الجديد الصريح، ولا تتم مناقشة السكب إلا ضمنياً.</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46213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الرش في   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بالرش مذكورة عدة مرات في الكتاب المقدس (خر 24: 6-8، عد 8: 7، حز 36: 24-26، عب 9: 13-14،   10: 22)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تشير هذه الآيات إلى المعمودية بل إلى تطهير الكهنة بماء مرشوش (عد 8: 7)، أو رش آنية بالدم (خر 24: 6-8؛ عب 9: 13-14)، أو عمل الروح الخلاصي (حز 36: 24-26؛ عب 10: 22).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29613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671229796"/>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322320">
                  <a:extLst>
                    <a:ext uri="{9D8B030D-6E8A-4147-A177-3AD203B41FA5}">
                      <a16:colId xmlns:a16="http://schemas.microsoft.com/office/drawing/2014/main" val="20003"/>
                    </a:ext>
                  </a:extLst>
                </a:gridCol>
                <a:gridCol w="4051300">
                  <a:extLst>
                    <a:ext uri="{9D8B030D-6E8A-4147-A177-3AD203B41FA5}">
                      <a16:colId xmlns:a16="http://schemas.microsoft.com/office/drawing/2014/main" val="20004"/>
                    </a:ext>
                  </a:extLst>
                </a:gridCol>
              </a:tblGrid>
              <a:tr h="65579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51640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معمودية         يوم الخمسين    (أعمال 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من الناحية العملية لا يستطيع بطرس أن يغمر ثلاثة آلاف في يوم واحد في يوم الخمسين (أعمال الرسل 2: 41). ويجب أن تكون هذه المعمودية بالرش أو بالسكب. انظر روبرت جاميسون، أ. ر. فوسيت، وديفيد براون، تعليق نقدي وتوضيحي للكتاب المقدس بأكمله، ١٨٧١، الطبعة الإلكترونية المتوافقة. (ألتامونتي سبرينغز: برنامج أوكتري، 1996)، الفقرة 19660.</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هل كان بإمكان بطرس أن يرش أو يسكب على هذا العدد أيضاً؟ لا يقول النص أن بطرس هو من قام بالمعمودية. إذا أمكن للمرء أن يغمر 100 شخص في الساعة (ممكن جداً)، لكان بإمكان الـ 120 تلميذاً (أع 1: 15) أن يغمروا 12000 شخص في ساعة واحدة! حتى لو تم تعميد الـ 12 فقط، فسيستغرق الأمر أقل من ثلاث ساعات لتعميد الـ 3000 (12 × 100 = 1200/ساعة).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583926"/>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1906856668"/>
              </p:ext>
            </p:extLst>
          </p:nvPr>
        </p:nvGraphicFramePr>
        <p:xfrm>
          <a:off x="0" y="685800"/>
          <a:ext cx="9131300" cy="5577840"/>
        </p:xfrm>
        <a:graphic>
          <a:graphicData uri="http://schemas.openxmlformats.org/drawingml/2006/table">
            <a:tbl>
              <a:tblPr/>
              <a:tblGrid>
                <a:gridCol w="1757680">
                  <a:extLst>
                    <a:ext uri="{9D8B030D-6E8A-4147-A177-3AD203B41FA5}">
                      <a16:colId xmlns:a16="http://schemas.microsoft.com/office/drawing/2014/main" val="20002"/>
                    </a:ext>
                  </a:extLst>
                </a:gridCol>
                <a:gridCol w="2577253">
                  <a:extLst>
                    <a:ext uri="{9D8B030D-6E8A-4147-A177-3AD203B41FA5}">
                      <a16:colId xmlns:a16="http://schemas.microsoft.com/office/drawing/2014/main" val="20003"/>
                    </a:ext>
                  </a:extLst>
                </a:gridCol>
                <a:gridCol w="4796367">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معمودية فيلبي (أعمال 16)</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لم يكن لسجان فيلبي أن يترك مكانه للتغطيس، بل كان يمكنه أن يتركه مؤقتاً للسكب أو الرش (أع 16: 33ب).</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استمع السجّان إلى وعظ بولس (ع ٣٢) وغسل جراح بولس وسيلا (ع ٣٣أ)، وهو الأمر الذي ربما استغرق وقتاً طويلاً. لقد ترك مكانه ليدعو بولس وسيلا إلى بيته لتناول وجبة منتصف الليل (ع ٣٤). تستغرق المعمودية وقتاً أقل من تناول وجبة كاملة. وتفترض الحجة الموجودة على اليسار أيضاً أنه كان يحرس السجن بمفرده بدلاً من تفويض وظائفه للآخرين.</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معاني المعجم</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المعاني المعجمية ليست كافية لتأسيس اللاهوت.</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الكلمة الوحيدة للمعمودية في العهد الجديد (</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βαπτίζω)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تعني تغميس، تغمر... تغسل، تغطس، تغرق، تغمر، تطغى... نقع (</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وتشمل الاستخدامات الحرفية الأخرى كلمة "يغمس" (لو 16: 24؛ راجع السبعينية يه 2: 14؛ يش 3: 15؛ لا 4: 6؛ 11: 32) ويصبغ (رؤ 19: 13)، وكلاهما يشير إلى غمر. كما تشبيه المعمودية بالطوفان (1 بط 3: 21). ومن خلال البيانات المعجمية، اعترف كل من لوثر وكالفن بالتغطيس باعتباره الوضع الكتابي.</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746778347"/>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06510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760777712"/>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85253">
                  <a:extLst>
                    <a:ext uri="{9D8B030D-6E8A-4147-A177-3AD203B41FA5}">
                      <a16:colId xmlns:a16="http://schemas.microsoft.com/office/drawing/2014/main" val="20003"/>
                    </a:ext>
                  </a:extLst>
                </a:gridCol>
                <a:gridCol w="4288367">
                  <a:extLst>
                    <a:ext uri="{9D8B030D-6E8A-4147-A177-3AD203B41FA5}">
                      <a16:colId xmlns:a16="http://schemas.microsoft.com/office/drawing/2014/main" val="20004"/>
                    </a:ext>
                  </a:extLst>
                </a:gridCol>
              </a:tblGrid>
              <a:tr h="6065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60445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طريقة يوحنا المعمدان</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بما أن الرش كان يُمارس في العهد القديم، فمن المحتمل أن يوحنا المعمدان كان يرش أيضاً – خاصة أنه كان لاوياً (لو 1: 5)</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أجرى يوحنا المعمدان معموديته في نهر الأردن فهل الرش يتطلب من الناس السير في الماء مع يوحنا؟ بالإضافة إلى ذلك فإن نوع المعمودية التي سبقت معمودية يوحنا تاريخياً مباشرة كانت عبارة عن غمر المتحول إلى اليهودية.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96122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تغطيس ما قبل 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المعموديات التي سبقت المسيحية لا تثبت بشكل قاطع أن المعمودية المسيحية اتبعت نفس النمط.</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لم يصف التغطيس (</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βαπτίζω</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معمودية العهد الجديد فحسب، بل وصف أيضًا طقوس الغسل اليهودية (مر 7: 4؛ لو 11: 38) بالتغطيس (على سبيل المثال، قمران). كل من الغسلات الدينية الوثنية والمعمودية اليهودية التبشيرية سبقت المعمودية المسيحية، وكانت الأخيرة عن طريق الغمر الذاتي </a:t>
                      </a: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A. </a:t>
                      </a:r>
                      <a:r>
                        <a:rPr kumimoji="0" lang="en-US" altLang="zh-CN" sz="2000" b="1" i="0" u="none" strike="noStrike" kern="1200" cap="none" normalizeH="0" baseline="0" dirty="0" err="1">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Oepke</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en-US" altLang="zh-CN" sz="2000" b="1" i="1" u="none" strike="noStrike" kern="1200" cap="none" normalizeH="0" baseline="0" dirty="0" err="1">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bapto</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baptizo...</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en-US" altLang="zh-CN" sz="2000" b="1" i="1" u="none" strike="noStrike" kern="1200" cap="none" normalizeH="0" baseline="0" dirty="0" err="1">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TDNTabr</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92-93).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00349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2607637832"/>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2769164">
                  <a:extLst>
                    <a:ext uri="{9D8B030D-6E8A-4147-A177-3AD203B41FA5}">
                      <a16:colId xmlns:a16="http://schemas.microsoft.com/office/drawing/2014/main" val="20003"/>
                    </a:ext>
                  </a:extLst>
                </a:gridCol>
                <a:gridCol w="4604456">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741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المتوازيات الكتابية للرش والسكب</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للرش والسكب متوازيات في العهد القديم والعهد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يوجد ما يسمى بالتوازي يتعلق بالمعمودية. الغمر بأفضل شكل يعني:</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التماثل مع موت المسيح وقيامته بالنزول تحت الماء والخروج مرة أخرى (رو 3:6-5؛ كو 12:2).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الخضوع لسلطان المسيح (مت 28: 18-19؛      أع 19: 3-5؛ 22: 16)</a:t>
                      </a: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الطاعة والضمير الصالح أمام الله (1 بط 3: 21).</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65436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بداية التغطيس في 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لقد سبقت المعمودية كتابة رسالة رومية، لذا فإن التغطيس في رومية 6 كان من الممكن أن يكون جديداً. لا يوجد دليل قبل رومية يشير إلى أن المعمودية كانت تعني موت المسيح وقيامته.</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حجج الصمت مثل تلك الموجودة على اليسار ليس لها وزن يذكر. فقط ستة أسفار من العهد الجديد سبقت رومية، لذلك كانت رومية من بين أول أسفار العهد الجديد المكتوبة (56-57 م). ومن بين هذه الرسائل رسالة كورنثوس الأولى حيث يذكر بولس المعمودية (1: 13-17). وأشار إلى الغمر هناك باستخدام الكلمة العادية التي تعني الغمر </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βαπτίζω</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72969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4225631371"/>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8743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2978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كمية الماء في المعموجية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تشير المقاطع الموجودة على اليمين فقط إلى أن المعمودية تمت في الماء، ولكن لا يزال من الممكن أن يتم ذلك عن طريق السكب أو الرش أثناء الوقوف في الماء.</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من الأفضل أن تسمح كل معمودية العهد الجديد بالتغطيس: ماء كثير (يو 3: 23)، الصعود من الماء (مر 1: 10)، ونزل في الماء (أع 8: 38). تتعلق هذه الحالة الأخيرة بالخصي الإثيوبي الذي كان من الممكن أن يتم تعميده بسهولة عن طريق السكب أو الرش في أي مكان طوال الرحلة باستخدام الماء الموجود في القافلة.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3451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4164894311"/>
      </p:ext>
    </p:ext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الموضوع</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36512" y="1629034"/>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السلوك السليم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ضد المقاومة</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16726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ربيع 68</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6516882"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6516882"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31"/>
          <p:cNvSpPr txBox="1">
            <a:spLocks noChangeArrowheads="1"/>
          </p:cNvSpPr>
          <p:nvPr/>
        </p:nvSpPr>
        <p:spPr bwMode="auto">
          <a:xfrm>
            <a:off x="746145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4614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51688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التصنيفات البولسية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4" name="Group 7"/>
          <p:cNvGrpSpPr>
            <a:grpSpLocks/>
          </p:cNvGrpSpPr>
          <p:nvPr/>
        </p:nvGrpSpPr>
        <p:grpSpPr bwMode="auto">
          <a:xfrm>
            <a:off x="838200" y="4038604"/>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الإرسالية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7" name="Group 10"/>
          <p:cNvGrpSpPr>
            <a:grpSpLocks/>
          </p:cNvGrpSpPr>
          <p:nvPr/>
        </p:nvGrpSpPr>
        <p:grpSpPr bwMode="auto">
          <a:xfrm>
            <a:off x="5181600" y="4038600"/>
            <a:ext cx="1371600" cy="2401888"/>
            <a:chOff x="3024" y="2736"/>
            <a:chExt cx="724" cy="1392"/>
          </a:xfrm>
        </p:grpSpPr>
        <p:sp>
          <p:nvSpPr>
            <p:cNvPr id="58" name="Rectangle 11"/>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السجن</a:t>
              </a:r>
              <a:endParaRPr kumimoji="0" lang="en-US" sz="2400" b="1" i="0"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endParaRPr>
            </a:p>
          </p:txBody>
        </p:sp>
      </p:grpSp>
      <p:grpSp>
        <p:nvGrpSpPr>
          <p:cNvPr id="60" name="Group 13"/>
          <p:cNvGrpSpPr>
            <a:grpSpLocks/>
          </p:cNvGrpSpPr>
          <p:nvPr/>
        </p:nvGrpSpPr>
        <p:grpSpPr bwMode="auto">
          <a:xfrm>
            <a:off x="6442272" y="4038600"/>
            <a:ext cx="2162176" cy="1368425"/>
            <a:chOff x="3630" y="2736"/>
            <a:chExt cx="1362" cy="720"/>
          </a:xfrm>
        </p:grpSpPr>
        <p:sp>
          <p:nvSpPr>
            <p:cNvPr id="61" name="Rectangle 14"/>
            <p:cNvSpPr>
              <a:spLocks noChangeArrowheads="1"/>
            </p:cNvSpPr>
            <p:nvPr/>
          </p:nvSpPr>
          <p:spPr bwMode="auto">
            <a:xfrm>
              <a:off x="3630"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 name="Text Box 15"/>
            <p:cNvSpPr txBox="1">
              <a:spLocks noChangeArrowheads="1"/>
            </p:cNvSpPr>
            <p:nvPr/>
          </p:nvSpPr>
          <p:spPr bwMode="auto">
            <a:xfrm>
              <a:off x="3888" y="3173"/>
              <a:ext cx="110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الرعوية</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sp>
        <p:nvSpPr>
          <p:cNvPr id="65" name="Text Box 9">
            <a:extLst>
              <a:ext uri="{FF2B5EF4-FFF2-40B4-BE49-F238E27FC236}">
                <a16:creationId xmlns:a16="http://schemas.microsoft.com/office/drawing/2014/main" id="{BD73DBDD-3B13-0246-B988-5D77D0259551}"/>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6" name="Text Box 10">
            <a:extLst>
              <a:ext uri="{FF2B5EF4-FFF2-40B4-BE49-F238E27FC236}">
                <a16:creationId xmlns:a16="http://schemas.microsoft.com/office/drawing/2014/main" id="{9EA0C8E2-5199-CC4D-9026-44DF6EBED3D1}"/>
              </a:ext>
            </a:extLst>
          </p:cNvPr>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143000"/>
            <a:ext cx="46482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279554" name="Rectangle 2"/>
          <p:cNvSpPr>
            <a:spLocks noGrp="1" noChangeArrowheads="1"/>
          </p:cNvSpPr>
          <p:nvPr>
            <p:ph type="title"/>
          </p:nvPr>
        </p:nvSpPr>
        <p:spPr>
          <a:xfrm>
            <a:off x="0" y="76200"/>
            <a:ext cx="4800600" cy="1066800"/>
          </a:xfrm>
        </p:spPr>
        <p:txBody>
          <a:bodyPr/>
          <a:lstStyle/>
          <a:p>
            <a:pPr eaLnBrk="1" hangingPunct="1"/>
            <a:r>
              <a:rPr lang="ar-JO" sz="4000" dirty="0">
                <a:ea typeface="Microsoft Sans Serif" panose="020B0604020202020204" pitchFamily="34" charset="0"/>
                <a:cs typeface="Arial" panose="020B0604020202020204" pitchFamily="34" charset="0"/>
              </a:rPr>
              <a:t>كيف نحارب الهرطقات </a:t>
            </a:r>
            <a:endParaRPr lang="en-US" sz="4000" dirty="0">
              <a:ea typeface="Microsoft Sans Serif" panose="020B0604020202020204" pitchFamily="34" charset="0"/>
              <a:cs typeface="Arial" panose="020B0604020202020204" pitchFamily="34" charset="0"/>
            </a:endParaRPr>
          </a:p>
        </p:txBody>
      </p:sp>
      <p:sp>
        <p:nvSpPr>
          <p:cNvPr id="115721" name="Text Box 9"/>
          <p:cNvSpPr txBox="1">
            <a:spLocks noChangeArrowheads="1"/>
          </p:cNvSpPr>
          <p:nvPr/>
        </p:nvSpPr>
        <p:spPr bwMode="auto">
          <a:xfrm>
            <a:off x="4953000" y="2362200"/>
            <a:ext cx="4191000"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panose="020B0604020202020204" pitchFamily="34" charset="0"/>
                <a:cs typeface="Arial" panose="020B0604020202020204" pitchFamily="34" charset="0"/>
              </a:rPr>
              <a:t>اعتبر غاليليو مهرطقاً لوجهة نظره غير التقليدية والتي تقر  بكروية الأرض والذرة </a:t>
            </a:r>
          </a:p>
          <a:p>
            <a:pPr algn="ctr" eaLnBrk="1" hangingPunct="1"/>
            <a:r>
              <a:rPr lang="ar-JO" sz="3200" b="1" dirty="0">
                <a:latin typeface="Arial" panose="020B0604020202020204" pitchFamily="34" charset="0"/>
                <a:cs typeface="Arial" panose="020B0604020202020204" pitchFamily="34" charset="0"/>
              </a:rPr>
              <a:t>وذلك ما جعل الامر يزداد سوءً .......</a:t>
            </a:r>
            <a:endParaRPr lang="en-US" sz="3200"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5717"/>
                                        </p:tgtEl>
                                        <p:attrNameLst>
                                          <p:attrName>style.visibility</p:attrName>
                                        </p:attrNameLst>
                                      </p:cBhvr>
                                      <p:to>
                                        <p:strVal val="visible"/>
                                      </p:to>
                                    </p:set>
                                    <p:animEffect transition="in" filter="fade">
                                      <p:cBhvr>
                                        <p:cTn id="7" dur="1000"/>
                                        <p:tgtEl>
                                          <p:spTgt spid="115717"/>
                                        </p:tgtEl>
                                      </p:cBhvr>
                                    </p:animEffect>
                                    <p:anim calcmode="lin" valueType="num">
                                      <p:cBhvr>
                                        <p:cTn id="8" dur="1000" fill="hold"/>
                                        <p:tgtEl>
                                          <p:spTgt spid="115717"/>
                                        </p:tgtEl>
                                        <p:attrNameLst>
                                          <p:attrName>ppt_x</p:attrName>
                                        </p:attrNameLst>
                                      </p:cBhvr>
                                      <p:tavLst>
                                        <p:tav tm="0">
                                          <p:val>
                                            <p:strVal val="#ppt_x"/>
                                          </p:val>
                                        </p:tav>
                                        <p:tav tm="100000">
                                          <p:val>
                                            <p:strVal val="#ppt_x"/>
                                          </p:val>
                                        </p:tav>
                                      </p:tavLst>
                                    </p:anim>
                                    <p:anim calcmode="lin" valueType="num">
                                      <p:cBhvr>
                                        <p:cTn id="9" dur="1000" fill="hold"/>
                                        <p:tgtEl>
                                          <p:spTgt spid="11571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15721"/>
                                        </p:tgtEl>
                                        <p:attrNameLst>
                                          <p:attrName>style.visibility</p:attrName>
                                        </p:attrNameLst>
                                      </p:cBhvr>
                                      <p:to>
                                        <p:strVal val="visible"/>
                                      </p:to>
                                    </p:set>
                                    <p:anim calcmode="lin" valueType="num">
                                      <p:cBhvr>
                                        <p:cTn id="14" dur="1000" fill="hold"/>
                                        <p:tgtEl>
                                          <p:spTgt spid="115721"/>
                                        </p:tgtEl>
                                        <p:attrNameLst>
                                          <p:attrName>ppt_w</p:attrName>
                                        </p:attrNameLst>
                                      </p:cBhvr>
                                      <p:tavLst>
                                        <p:tav tm="0">
                                          <p:val>
                                            <p:strVal val="#ppt_w+.3"/>
                                          </p:val>
                                        </p:tav>
                                        <p:tav tm="100000">
                                          <p:val>
                                            <p:strVal val="#ppt_w"/>
                                          </p:val>
                                        </p:tav>
                                      </p:tavLst>
                                    </p:anim>
                                    <p:anim calcmode="lin" valueType="num">
                                      <p:cBhvr>
                                        <p:cTn id="15" dur="1000" fill="hold"/>
                                        <p:tgtEl>
                                          <p:spTgt spid="115721"/>
                                        </p:tgtEl>
                                        <p:attrNameLst>
                                          <p:attrName>ppt_h</p:attrName>
                                        </p:attrNameLst>
                                      </p:cBhvr>
                                      <p:tavLst>
                                        <p:tav tm="0">
                                          <p:val>
                                            <p:strVal val="#ppt_h"/>
                                          </p:val>
                                        </p:tav>
                                        <p:tav tm="100000">
                                          <p:val>
                                            <p:strVal val="#ppt_h"/>
                                          </p:val>
                                        </p:tav>
                                      </p:tavLst>
                                    </p:anim>
                                    <p:animEffect transition="in" filter="fade">
                                      <p:cBhvr>
                                        <p:cTn id="16" dur="1000"/>
                                        <p:tgtEl>
                                          <p:spTgt spid="115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6950" y="0"/>
            <a:ext cx="4337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281602" name="Rectangle 1028"/>
          <p:cNvSpPr>
            <a:spLocks noGrp="1" noChangeArrowheads="1"/>
          </p:cNvSpPr>
          <p:nvPr>
            <p:ph type="title"/>
          </p:nvPr>
        </p:nvSpPr>
        <p:spPr>
          <a:xfrm>
            <a:off x="0" y="76200"/>
            <a:ext cx="4800600" cy="1066800"/>
          </a:xfrm>
        </p:spPr>
        <p:txBody>
          <a:bodyPr/>
          <a:lstStyle/>
          <a:p>
            <a:pPr eaLnBrk="1" hangingPunct="1"/>
            <a:r>
              <a:rPr lang="en-US" sz="4000" dirty="0">
                <a:ea typeface="ＭＳ Ｐゴシック" charset="0"/>
                <a:cs typeface="ＭＳ Ｐゴシック" charset="0"/>
              </a:rPr>
              <a:t>How should we fight heresy?</a:t>
            </a:r>
          </a:p>
        </p:txBody>
      </p:sp>
      <p:pic>
        <p:nvPicPr>
          <p:cNvPr id="122885" name="Picture 102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600" y="0"/>
            <a:ext cx="4902200" cy="751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22883"/>
                                        </p:tgtEl>
                                        <p:attrNameLst>
                                          <p:attrName>style.visibility</p:attrName>
                                        </p:attrNameLst>
                                      </p:cBhvr>
                                      <p:to>
                                        <p:strVal val="visible"/>
                                      </p:to>
                                    </p:set>
                                    <p:animEffect transition="in" filter="fade">
                                      <p:cBhvr>
                                        <p:cTn id="7" dur="1000"/>
                                        <p:tgtEl>
                                          <p:spTgt spid="122883"/>
                                        </p:tgtEl>
                                      </p:cBhvr>
                                    </p:animEffect>
                                    <p:anim calcmode="lin" valueType="num">
                                      <p:cBhvr>
                                        <p:cTn id="8" dur="1000" fill="hold"/>
                                        <p:tgtEl>
                                          <p:spTgt spid="122883"/>
                                        </p:tgtEl>
                                        <p:attrNameLst>
                                          <p:attrName>ppt_x</p:attrName>
                                        </p:attrNameLst>
                                      </p:cBhvr>
                                      <p:tavLst>
                                        <p:tav tm="0">
                                          <p:val>
                                            <p:strVal val="#ppt_x"/>
                                          </p:val>
                                        </p:tav>
                                        <p:tav tm="100000">
                                          <p:val>
                                            <p:strVal val="#ppt_x"/>
                                          </p:val>
                                        </p:tav>
                                      </p:tavLst>
                                    </p:anim>
                                    <p:anim calcmode="lin" valueType="num">
                                      <p:cBhvr>
                                        <p:cTn id="9" dur="1000" fill="hold"/>
                                        <p:tgtEl>
                                          <p:spTgt spid="12288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22885"/>
                                        </p:tgtEl>
                                        <p:attrNameLst>
                                          <p:attrName>style.visibility</p:attrName>
                                        </p:attrNameLst>
                                      </p:cBhvr>
                                      <p:to>
                                        <p:strVal val="visible"/>
                                      </p:to>
                                    </p:set>
                                    <p:animEffect transition="in" filter="fade">
                                      <p:cBhvr>
                                        <p:cTn id="14" dur="1000"/>
                                        <p:tgtEl>
                                          <p:spTgt spid="122885"/>
                                        </p:tgtEl>
                                      </p:cBhvr>
                                    </p:animEffect>
                                    <p:anim calcmode="lin" valueType="num">
                                      <p:cBhvr>
                                        <p:cTn id="15" dur="1000" fill="hold"/>
                                        <p:tgtEl>
                                          <p:spTgt spid="122885"/>
                                        </p:tgtEl>
                                        <p:attrNameLst>
                                          <p:attrName>ppt_x</p:attrName>
                                        </p:attrNameLst>
                                      </p:cBhvr>
                                      <p:tavLst>
                                        <p:tav tm="0">
                                          <p:val>
                                            <p:strVal val="#ppt_x"/>
                                          </p:val>
                                        </p:tav>
                                        <p:tav tm="100000">
                                          <p:val>
                                            <p:strVal val="#ppt_x"/>
                                          </p:val>
                                        </p:tav>
                                      </p:tavLst>
                                    </p:anim>
                                    <p:anim calcmode="lin" valueType="num">
                                      <p:cBhvr>
                                        <p:cTn id="16" dur="1000" fill="hold"/>
                                        <p:tgtEl>
                                          <p:spTgt spid="1228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026"/>
          <p:cNvSpPr>
            <a:spLocks noGrp="1" noChangeArrowheads="1"/>
          </p:cNvSpPr>
          <p:nvPr>
            <p:ph type="title"/>
          </p:nvPr>
        </p:nvSpPr>
        <p:spPr>
          <a:xfrm>
            <a:off x="785786" y="357166"/>
            <a:ext cx="7572428" cy="1243034"/>
          </a:xfrm>
        </p:spPr>
        <p:txBody>
          <a:bodyPr/>
          <a:lstStyle/>
          <a:p>
            <a:pPr algn="ctr" eaLnBrk="1" hangingPunct="1">
              <a:defRPr/>
            </a:pPr>
            <a:r>
              <a:rPr lang="ar-JO" b="1" i="0" dirty="0">
                <a:latin typeface="Arial" panose="020B0604020202020204" pitchFamily="34" charset="0"/>
                <a:cs typeface="Arial" panose="020B0604020202020204" pitchFamily="34" charset="0"/>
              </a:rPr>
              <a:t>الضحك طول الطريق إلى البنك</a:t>
            </a:r>
            <a:endParaRPr lang="en-US" b="1" i="0" dirty="0">
              <a:latin typeface="Arial" panose="020B0604020202020204" pitchFamily="34" charset="0"/>
              <a:cs typeface="Arial" panose="020B0604020202020204" pitchFamily="34" charset="0"/>
            </a:endParaRPr>
          </a:p>
        </p:txBody>
      </p:sp>
      <p:sp>
        <p:nvSpPr>
          <p:cNvPr id="124931" name="Rectangle 1027"/>
          <p:cNvSpPr>
            <a:spLocks noGrp="1" noChangeArrowheads="1"/>
          </p:cNvSpPr>
          <p:nvPr>
            <p:ph type="body" idx="1"/>
          </p:nvPr>
        </p:nvSpPr>
        <p:spPr>
          <a:xfrm>
            <a:off x="2362200" y="1981200"/>
            <a:ext cx="3124200" cy="4191000"/>
          </a:xfrm>
        </p:spPr>
        <p:txBody>
          <a:bodyPr/>
          <a:lstStyle/>
          <a:p>
            <a:pPr algn="r" rtl="1" eaLnBrk="1" hangingPunct="1">
              <a:buFont typeface="Monotype Sorts" charset="2"/>
              <a:buChar char="F"/>
              <a:defRPr/>
            </a:pPr>
            <a:r>
              <a:rPr lang="ar-JO" dirty="0">
                <a:latin typeface="Arial" panose="020B0604020202020204" pitchFamily="34" charset="0"/>
                <a:cs typeface="Arial" panose="020B0604020202020204" pitchFamily="34" charset="0"/>
              </a:rPr>
              <a:t>260 مليون دولار</a:t>
            </a:r>
            <a:endParaRPr lang="en-US" dirty="0">
              <a:latin typeface="Arial" panose="020B0604020202020204" pitchFamily="34" charset="0"/>
              <a:cs typeface="Arial" panose="020B0604020202020204" pitchFamily="34" charset="0"/>
            </a:endParaRPr>
          </a:p>
          <a:p>
            <a:pPr algn="r" rtl="1" eaLnBrk="1" hangingPunct="1">
              <a:buFont typeface="Monotype Sorts" charset="2"/>
              <a:buChar char="F"/>
              <a:defRPr/>
            </a:pPr>
            <a:r>
              <a:rPr lang="ar-JO" dirty="0">
                <a:latin typeface="Arial" panose="020B0604020202020204" pitchFamily="34" charset="0"/>
                <a:cs typeface="Arial" panose="020B0604020202020204" pitchFamily="34" charset="0"/>
              </a:rPr>
              <a:t>بيع 12 مليون نسخة</a:t>
            </a:r>
            <a:endParaRPr lang="en-US" dirty="0">
              <a:latin typeface="Arial" panose="020B0604020202020204" pitchFamily="34" charset="0"/>
              <a:cs typeface="Arial" panose="020B0604020202020204" pitchFamily="34" charset="0"/>
            </a:endParaRPr>
          </a:p>
        </p:txBody>
      </p:sp>
      <p:pic>
        <p:nvPicPr>
          <p:cNvPr id="283651" name="Picture 10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0" y="1600200"/>
            <a:ext cx="324485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1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2738"/>
            <a:ext cx="9144000" cy="405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16738" name="Rectangle 1026"/>
          <p:cNvSpPr>
            <a:spLocks noGrp="1" noChangeArrowheads="1"/>
          </p:cNvSpPr>
          <p:nvPr>
            <p:ph type="title"/>
          </p:nvPr>
        </p:nvSpPr>
        <p:spPr>
          <a:xfrm>
            <a:off x="3505200" y="0"/>
            <a:ext cx="3581400" cy="762000"/>
          </a:xfrm>
        </p:spPr>
        <p:txBody>
          <a:bodyPr/>
          <a:lstStyle/>
          <a:p>
            <a:pPr eaLnBrk="1" hangingPunct="1">
              <a:defRPr/>
            </a:pPr>
            <a:r>
              <a:rPr lang="ar-JO" b="1" i="0" dirty="0">
                <a:latin typeface="Arial" panose="020B0604020202020204" pitchFamily="34" charset="0"/>
                <a:cs typeface="Arial" panose="020B0604020202020204" pitchFamily="34" charset="0"/>
              </a:rPr>
              <a:t>من هذا؟</a:t>
            </a:r>
            <a:endParaRPr lang="en-US" b="1" i="0" dirty="0">
              <a:latin typeface="Arial" panose="020B0604020202020204" pitchFamily="34" charset="0"/>
              <a:cs typeface="Arial" panose="020B0604020202020204" pitchFamily="34" charset="0"/>
            </a:endParaRPr>
          </a:p>
        </p:txBody>
      </p:sp>
      <p:sp>
        <p:nvSpPr>
          <p:cNvPr id="116739" name="Rectangle 1027"/>
          <p:cNvSpPr>
            <a:spLocks noGrp="1" noChangeArrowheads="1"/>
          </p:cNvSpPr>
          <p:nvPr>
            <p:ph type="body" idx="1"/>
          </p:nvPr>
        </p:nvSpPr>
        <p:spPr>
          <a:xfrm>
            <a:off x="2339752" y="4114800"/>
            <a:ext cx="6480720" cy="2743200"/>
          </a:xfrm>
          <a:effectLst/>
        </p:spPr>
        <p:txBody>
          <a:bodyPr/>
          <a:lstStyle/>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 يقول دان براون أن يوحنا هو مريم المجدلية وهي زوجة يسوع </a:t>
            </a:r>
          </a:p>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 يصور دافنشي يوحنا بالأزياء الفلورينسيا النموذجية كشاب جميل </a:t>
            </a:r>
          </a:p>
          <a:p>
            <a:pPr algn="r" rtl="1" eaLnBrk="1" hangingPunct="1">
              <a:defRPr/>
            </a:pPr>
            <a:endParaRPr lang="en-US" sz="2800" b="1" dirty="0">
              <a:latin typeface="Arial" panose="020B0604020202020204" pitchFamily="34" charset="0"/>
              <a:ea typeface="ＭＳ Ｐゴシック" charset="0"/>
              <a:cs typeface="Arial" panose="020B0604020202020204" pitchFamily="34" charset="0"/>
            </a:endParaRPr>
          </a:p>
        </p:txBody>
      </p:sp>
      <p:sp>
        <p:nvSpPr>
          <p:cNvPr id="116741" name="Rectangle 1029"/>
          <p:cNvSpPr>
            <a:spLocks noChangeArrowheads="1"/>
          </p:cNvSpPr>
          <p:nvPr/>
        </p:nvSpPr>
        <p:spPr bwMode="auto">
          <a:xfrm>
            <a:off x="3657600" y="762000"/>
            <a:ext cx="2895600" cy="6858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endParaRPr lang="en-US" sz="4400" i="1" dirty="0">
              <a:solidFill>
                <a:schemeClr val="tx2"/>
              </a:solidFill>
              <a:latin typeface="Arial" panose="020B0604020202020204" pitchFamily="34" charset="0"/>
              <a:ea typeface="+mn-ea"/>
              <a:cs typeface="Arial" panose="020B0604020202020204" pitchFamily="34" charset="0"/>
            </a:endParaRPr>
          </a:p>
        </p:txBody>
      </p:sp>
      <p:sp>
        <p:nvSpPr>
          <p:cNvPr id="116742" name="Rectangle 1030"/>
          <p:cNvSpPr>
            <a:spLocks noChangeArrowheads="1"/>
          </p:cNvSpPr>
          <p:nvPr/>
        </p:nvSpPr>
        <p:spPr bwMode="auto">
          <a:xfrm>
            <a:off x="4495800" y="1135063"/>
            <a:ext cx="2743200" cy="1645865"/>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r>
              <a:rPr lang="ar-JO" sz="4400" b="1" dirty="0">
                <a:solidFill>
                  <a:schemeClr val="tx2"/>
                </a:solidFill>
                <a:latin typeface="Arial" panose="020B0604020202020204" pitchFamily="34" charset="0"/>
                <a:ea typeface="+mn-ea"/>
                <a:cs typeface="Arial" panose="020B0604020202020204" pitchFamily="34" charset="0"/>
              </a:rPr>
              <a:t>يوحنا؟</a:t>
            </a:r>
          </a:p>
          <a:p>
            <a:pPr algn="r">
              <a:defRPr/>
            </a:pPr>
            <a:r>
              <a:rPr lang="ar-JO" sz="4400" b="1" dirty="0">
                <a:solidFill>
                  <a:schemeClr val="tx2"/>
                </a:solidFill>
                <a:latin typeface="Arial" panose="020B0604020202020204" pitchFamily="34" charset="0"/>
                <a:ea typeface="+mn-ea"/>
                <a:cs typeface="Arial" panose="020B0604020202020204" pitchFamily="34" charset="0"/>
              </a:rPr>
              <a:t>مريم؟</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6738"/>
                                        </p:tgtEl>
                                        <p:attrNameLst>
                                          <p:attrName>style.visibility</p:attrName>
                                        </p:attrNameLst>
                                      </p:cBhvr>
                                      <p:to>
                                        <p:strVal val="visible"/>
                                      </p:to>
                                    </p:set>
                                    <p:animEffect transition="in" filter="checkerboard(across)">
                                      <p:cBhvr>
                                        <p:cTn id="7" dur="500"/>
                                        <p:tgtEl>
                                          <p:spTgt spid="1167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nodePh="1">
                                  <p:stCondLst>
                                    <p:cond delay="0"/>
                                  </p:stCondLst>
                                  <p:endCondLst>
                                    <p:cond evt="begin" delay="0">
                                      <p:tn val="10"/>
                                    </p:cond>
                                  </p:endCondLst>
                                  <p:childTnLst>
                                    <p:set>
                                      <p:cBhvr>
                                        <p:cTn id="11" dur="1" fill="hold">
                                          <p:stCondLst>
                                            <p:cond delay="0"/>
                                          </p:stCondLst>
                                        </p:cTn>
                                        <p:tgtEl>
                                          <p:spTgt spid="116741"/>
                                        </p:tgtEl>
                                        <p:attrNameLst>
                                          <p:attrName>style.visibility</p:attrName>
                                        </p:attrNameLst>
                                      </p:cBhvr>
                                      <p:to>
                                        <p:strVal val="visible"/>
                                      </p:to>
                                    </p:set>
                                    <p:animEffect transition="in" filter="checkerboard(across)">
                                      <p:cBhvr>
                                        <p:cTn id="12" dur="500"/>
                                        <p:tgtEl>
                                          <p:spTgt spid="1167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6742"/>
                                        </p:tgtEl>
                                        <p:attrNameLst>
                                          <p:attrName>style.visibility</p:attrName>
                                        </p:attrNameLst>
                                      </p:cBhvr>
                                      <p:to>
                                        <p:strVal val="visible"/>
                                      </p:to>
                                    </p:set>
                                    <p:animEffect transition="in" filter="checkerboard(across)">
                                      <p:cBhvr>
                                        <p:cTn id="17" dur="500"/>
                                        <p:tgtEl>
                                          <p:spTgt spid="1167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6739">
                                            <p:txEl>
                                              <p:pRg st="0" end="0"/>
                                            </p:txEl>
                                          </p:spTgt>
                                        </p:tgtEl>
                                        <p:attrNameLst>
                                          <p:attrName>style.visibility</p:attrName>
                                        </p:attrNameLst>
                                      </p:cBhvr>
                                      <p:to>
                                        <p:strVal val="visible"/>
                                      </p:to>
                                    </p:set>
                                    <p:animEffect transition="in" filter="checkerboard(across)">
                                      <p:cBhvr>
                                        <p:cTn id="22" dur="500"/>
                                        <p:tgtEl>
                                          <p:spTgt spid="11673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6739">
                                            <p:txEl>
                                              <p:pRg st="1" end="1"/>
                                            </p:txEl>
                                          </p:spTgt>
                                        </p:tgtEl>
                                        <p:attrNameLst>
                                          <p:attrName>style.visibility</p:attrName>
                                        </p:attrNameLst>
                                      </p:cBhvr>
                                      <p:to>
                                        <p:strVal val="visible"/>
                                      </p:to>
                                    </p:set>
                                    <p:animEffect transition="in" filter="checkerboard(across)">
                                      <p:cBhvr>
                                        <p:cTn id="27" dur="500"/>
                                        <p:tgtEl>
                                          <p:spTgt spid="1167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P spid="116739" grpId="0" build="p"/>
      <p:bldP spid="116741" grpId="0"/>
      <p:bldP spid="1167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28"/>
          <p:cNvSpPr>
            <a:spLocks noGrp="1" noChangeArrowheads="1"/>
          </p:cNvSpPr>
          <p:nvPr>
            <p:ph type="dt" sz="quarter" idx="10"/>
          </p:nvPr>
        </p:nvSpPr>
        <p:spPr/>
        <p:txBody>
          <a:bodyPr/>
          <a:lstStyle/>
          <a:p>
            <a:pPr>
              <a:defRPr/>
            </a:pPr>
            <a:endParaRPr lang="en-US">
              <a:latin typeface="Arial" panose="020B0604020202020204" pitchFamily="34" charset="0"/>
              <a:cs typeface="Arial" panose="020B0604020202020204" pitchFamily="34" charset="0"/>
            </a:endParaRPr>
          </a:p>
        </p:txBody>
      </p:sp>
      <p:pic>
        <p:nvPicPr>
          <p:cNvPr id="287746" name="Picture 10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2819400"/>
            <a:ext cx="2819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098" name="Rectangle 1026"/>
          <p:cNvSpPr>
            <a:spLocks noGrp="1" noChangeArrowheads="1"/>
          </p:cNvSpPr>
          <p:nvPr>
            <p:ph type="ctrTitle"/>
          </p:nvPr>
        </p:nvSpPr>
        <p:spPr>
          <a:xfrm>
            <a:off x="1676400" y="76200"/>
            <a:ext cx="7391400" cy="1295400"/>
          </a:xfrm>
        </p:spPr>
        <p:txBody>
          <a:bodyPr/>
          <a:lstStyle/>
          <a:p>
            <a:pPr eaLnBrk="1" hangingPunct="1">
              <a:defRPr/>
            </a:pPr>
            <a:r>
              <a:rPr lang="ar-JO" sz="4000" b="1" i="0" dirty="0">
                <a:latin typeface="Arial" panose="020B0604020202020204" pitchFamily="34" charset="0"/>
                <a:cs typeface="Arial" panose="020B0604020202020204" pitchFamily="34" charset="0"/>
              </a:rPr>
              <a:t>مريم المجدلية كشريكة وزوجة يسوع </a:t>
            </a:r>
            <a:endParaRPr lang="en-US" sz="4000" b="1" i="0" dirty="0">
              <a:latin typeface="Arial" panose="020B0604020202020204" pitchFamily="34" charset="0"/>
              <a:cs typeface="Arial" panose="020B0604020202020204" pitchFamily="34" charset="0"/>
            </a:endParaRPr>
          </a:p>
        </p:txBody>
      </p:sp>
      <p:sp>
        <p:nvSpPr>
          <p:cNvPr id="132099" name="Rectangle 1027"/>
          <p:cNvSpPr>
            <a:spLocks noGrp="1" noChangeArrowheads="1"/>
          </p:cNvSpPr>
          <p:nvPr>
            <p:ph type="subTitle" idx="1"/>
          </p:nvPr>
        </p:nvSpPr>
        <p:spPr>
          <a:xfrm>
            <a:off x="2362200" y="1752600"/>
            <a:ext cx="6781800" cy="2667000"/>
          </a:xfrm>
        </p:spPr>
        <p:txBody>
          <a:bodyPr/>
          <a:lstStyle/>
          <a:p>
            <a:pPr eaLnBrk="1" hangingPunct="1">
              <a:buFont typeface="Monotype Sorts" charset="0"/>
              <a:buNone/>
              <a:defRPr/>
            </a:pPr>
            <a:r>
              <a:rPr lang="ar-JO" b="1" dirty="0">
                <a:latin typeface="Arial" panose="020B0604020202020204" pitchFamily="34" charset="0"/>
                <a:ea typeface="Microsoft Sans Serif" panose="020B0604020202020204" pitchFamily="34" charset="0"/>
                <a:cs typeface="Arial" panose="020B0604020202020204" pitchFamily="34" charset="0"/>
              </a:rPr>
              <a:t>شريك مريم المجدلية (...) أحبها أكثر من التلاميذ وغالباً ما كان يقبلها على فمها وكان التلاميذ يسألونه لماذا أحبها أكثر منهم؟</a:t>
            </a:r>
          </a:p>
          <a:p>
            <a:pPr eaLnBrk="1" hangingPunct="1">
              <a:buFont typeface="Monotype Sorts" charset="0"/>
              <a:buNone/>
              <a:defRPr/>
            </a:pPr>
            <a:r>
              <a:rPr lang="ar-JO" b="1" dirty="0">
                <a:latin typeface="Arial" panose="020B0604020202020204" pitchFamily="34" charset="0"/>
                <a:ea typeface="Microsoft Sans Serif" panose="020B0604020202020204" pitchFamily="34" charset="0"/>
                <a:cs typeface="Arial" panose="020B0604020202020204" pitchFamily="34" charset="0"/>
              </a:rPr>
              <a:t>إنجيل فيلبي </a:t>
            </a:r>
          </a:p>
          <a:p>
            <a:pPr eaLnBrk="1" hangingPunct="1">
              <a:buFont typeface="Monotype Sorts" charset="0"/>
              <a:buNone/>
              <a:defRPr/>
            </a:pPr>
            <a:r>
              <a:rPr lang="ar-JO" b="1" dirty="0">
                <a:latin typeface="Arial" panose="020B0604020202020204" pitchFamily="34" charset="0"/>
                <a:ea typeface="Microsoft Sans Serif" panose="020B0604020202020204" pitchFamily="34" charset="0"/>
                <a:cs typeface="Arial" panose="020B0604020202020204" pitchFamily="34" charset="0"/>
              </a:rPr>
              <a:t>(الغنوصية الأبوكريفية)</a:t>
            </a:r>
            <a:endParaRPr lang="en-US" b="1" dirty="0">
              <a:latin typeface="Arial" panose="020B0604020202020204" pitchFamily="34" charset="0"/>
              <a:ea typeface="Microsoft Sans Serif" panose="020B0604020202020204" pitchFamily="34" charset="0"/>
              <a:cs typeface="Arial" panose="020B0604020202020204" pitchFamily="34" charset="0"/>
            </a:endParaRPr>
          </a:p>
          <a:p>
            <a:pPr eaLnBrk="1" hangingPunct="1">
              <a:buFont typeface="Monotype Sorts" charset="0"/>
              <a:buNone/>
              <a:defRPr/>
            </a:pPr>
            <a:endParaRPr lang="en-US" b="1" dirty="0">
              <a:latin typeface="Arial" panose="020B0604020202020204" pitchFamily="34" charset="0"/>
              <a:ea typeface="Microsoft Sans Serif" panose="020B0604020202020204" pitchFamily="34" charset="0"/>
              <a:cs typeface="Arial" panose="020B0604020202020204" pitchFamily="34" charset="0"/>
            </a:endParaRPr>
          </a:p>
        </p:txBody>
      </p:sp>
      <p:sp>
        <p:nvSpPr>
          <p:cNvPr id="287749" name="Text Box 1028"/>
          <p:cNvSpPr txBox="1">
            <a:spLocks noChangeArrowheads="1"/>
          </p:cNvSpPr>
          <p:nvPr/>
        </p:nvSpPr>
        <p:spPr bwMode="auto">
          <a:xfrm>
            <a:off x="2857489" y="6213475"/>
            <a:ext cx="62865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latin typeface="Arial" panose="020B0604020202020204" pitchFamily="34" charset="0"/>
                <a:cs typeface="Arial" panose="020B0604020202020204" pitchFamily="34" charset="0"/>
              </a:rPr>
              <a:t>http://</a:t>
            </a:r>
            <a:r>
              <a:rPr lang="en-US" b="1" dirty="0" err="1">
                <a:latin typeface="Arial" panose="020B0604020202020204" pitchFamily="34" charset="0"/>
                <a:cs typeface="Arial" panose="020B0604020202020204" pitchFamily="34" charset="0"/>
              </a:rPr>
              <a:t>www.gnosis.org</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naghamm</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gop.html</a:t>
            </a:r>
            <a:endParaRPr lang="en-US" b="1" dirty="0">
              <a:latin typeface="Arial" panose="020B0604020202020204" pitchFamily="34" charset="0"/>
              <a:cs typeface="Arial" panose="020B0604020202020204" pitchFamily="34"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Arial" panose="020B0604020202020204" pitchFamily="34" charset="0"/>
              </a:rPr>
              <a:t>Title</a:t>
            </a:r>
          </a:p>
        </p:txBody>
      </p:sp>
      <p:sp>
        <p:nvSpPr>
          <p:cNvPr id="294914" name="Text Box 4"/>
          <p:cNvSpPr txBox="1">
            <a:spLocks noChangeArrowheads="1"/>
          </p:cNvSpPr>
          <p:nvPr/>
        </p:nvSpPr>
        <p:spPr bwMode="auto">
          <a:xfrm>
            <a:off x="4057369" y="152400"/>
            <a:ext cx="1010213"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العنوان</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294915" name="Text Box 9"/>
          <p:cNvSpPr txBox="1">
            <a:spLocks noChangeArrowheads="1"/>
          </p:cNvSpPr>
          <p:nvPr/>
        </p:nvSpPr>
        <p:spPr bwMode="auto">
          <a:xfrm>
            <a:off x="109538" y="2186058"/>
            <a:ext cx="8534400" cy="30469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panose="020B0604020202020204" pitchFamily="34" charset="0"/>
                <a:ea typeface="SimSun" charset="0"/>
                <a:cs typeface="Arial" panose="020B0604020202020204" pitchFamily="34" charset="0"/>
              </a:rPr>
              <a:t>الرسالة إلى </a:t>
            </a:r>
            <a:r>
              <a:rPr lang="ar-JO" sz="3200" b="1" dirty="0" err="1">
                <a:solidFill>
                  <a:srgbClr val="FFFFFF"/>
                </a:solidFill>
                <a:latin typeface="Arial" panose="020B0604020202020204" pitchFamily="34" charset="0"/>
                <a:ea typeface="SimSun" charset="0"/>
                <a:cs typeface="Arial" panose="020B0604020202020204" pitchFamily="34" charset="0"/>
              </a:rPr>
              <a:t>تيطس</a:t>
            </a:r>
            <a:endParaRPr lang="ar-JO" sz="3200" b="1" dirty="0">
              <a:solidFill>
                <a:srgbClr val="FFFFFF"/>
              </a:solidFill>
              <a:latin typeface="Arial" panose="020B0604020202020204" pitchFamily="34" charset="0"/>
              <a:ea typeface="SimSun" charset="0"/>
              <a:cs typeface="Arial" panose="020B0604020202020204" pitchFamily="34" charset="0"/>
            </a:endParaRPr>
          </a:p>
          <a:p>
            <a:pPr algn="ctr" eaLnBrk="1" hangingPunct="1"/>
            <a:r>
              <a:rPr lang="ar-JO" sz="3200" b="1" dirty="0">
                <a:solidFill>
                  <a:srgbClr val="FFFFFF"/>
                </a:solidFill>
                <a:latin typeface="Arial" panose="020B0604020202020204" pitchFamily="34" charset="0"/>
                <a:ea typeface="SimSun" charset="0"/>
                <a:cs typeface="Arial" panose="020B0604020202020204" pitchFamily="34" charset="0"/>
              </a:rPr>
              <a:t>تعتبر هذه الرسالة من الرسائل الثلاثة البولسية من حيث تفردها بأنها موجهة لأفراد ( ليست للكنائس)</a:t>
            </a:r>
          </a:p>
          <a:p>
            <a:pPr algn="ctr" eaLnBrk="1" hangingPunct="1"/>
            <a:r>
              <a:rPr lang="ar-JO" sz="3200" b="1" dirty="0">
                <a:solidFill>
                  <a:srgbClr val="FFFFFF"/>
                </a:solidFill>
                <a:latin typeface="Arial" panose="020B0604020202020204" pitchFamily="34" charset="0"/>
                <a:ea typeface="SimSun" charset="0"/>
                <a:cs typeface="Arial" panose="020B0604020202020204" pitchFamily="34" charset="0"/>
              </a:rPr>
              <a:t>ومن حيث أنها من كتابات بولس الأخيرة </a:t>
            </a:r>
          </a:p>
          <a:p>
            <a:pPr algn="ctr" eaLnBrk="1" hangingPunct="1"/>
            <a:endParaRPr lang="ar-JO" sz="3200" b="1" dirty="0">
              <a:solidFill>
                <a:srgbClr val="FFFFFF"/>
              </a:solidFill>
              <a:latin typeface="Arial" panose="020B0604020202020204" pitchFamily="34" charset="0"/>
              <a:ea typeface="SimSun" charset="0"/>
              <a:cs typeface="Arial" panose="020B0604020202020204" pitchFamily="34" charset="0"/>
            </a:endParaRPr>
          </a:p>
          <a:p>
            <a:pPr algn="ctr" eaLnBrk="1" hangingPunct="1"/>
            <a:endParaRPr lang="en-US" sz="3200" b="1" dirty="0">
              <a:solidFill>
                <a:srgbClr val="FFFFFF"/>
              </a:solidFill>
              <a:latin typeface="Arial" panose="020B0604020202020204" pitchFamily="34" charset="0"/>
              <a:ea typeface="SimSun" charset="0"/>
              <a:cs typeface="Arial" panose="020B0604020202020204" pitchFamily="34" charset="0"/>
            </a:endParaRPr>
          </a:p>
        </p:txBody>
      </p:sp>
      <p:sp>
        <p:nvSpPr>
          <p:cNvPr id="294916" name="WordArt 10"/>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294917" name="Text Box 191"/>
          <p:cNvSpPr txBox="1">
            <a:spLocks noChangeArrowheads="1"/>
          </p:cNvSpPr>
          <p:nvPr/>
        </p:nvSpPr>
        <p:spPr bwMode="auto">
          <a:xfrm>
            <a:off x="8291919" y="1524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242</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61"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Authorship</a:t>
            </a:r>
          </a:p>
        </p:txBody>
      </p:sp>
      <p:sp>
        <p:nvSpPr>
          <p:cNvPr id="296962" name="Text Box 4"/>
          <p:cNvSpPr txBox="1">
            <a:spLocks noChangeArrowheads="1"/>
          </p:cNvSpPr>
          <p:nvPr/>
        </p:nvSpPr>
        <p:spPr bwMode="auto">
          <a:xfrm>
            <a:off x="4029271" y="152400"/>
            <a:ext cx="1075936"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Times New Roman" pitchFamily="18" charset="0"/>
                <a:ea typeface="SimSun" charset="0"/>
                <a:cs typeface="Times New Roman" pitchFamily="18" charset="0"/>
              </a:rPr>
              <a:t>التأليف </a:t>
            </a:r>
            <a:endParaRPr lang="en-US" sz="2800" b="1" dirty="0">
              <a:solidFill>
                <a:srgbClr val="FFFFFF"/>
              </a:solidFill>
              <a:latin typeface="Times New Roman" pitchFamily="18" charset="0"/>
              <a:ea typeface="SimSun" charset="0"/>
              <a:cs typeface="Times New Roman" pitchFamily="18" charset="0"/>
            </a:endParaRPr>
          </a:p>
        </p:txBody>
      </p:sp>
      <p:sp>
        <p:nvSpPr>
          <p:cNvPr id="17413" name="Text Box 5"/>
          <p:cNvSpPr txBox="1">
            <a:spLocks noChangeArrowheads="1"/>
          </p:cNvSpPr>
          <p:nvPr/>
        </p:nvSpPr>
        <p:spPr bwMode="auto">
          <a:xfrm>
            <a:off x="152400" y="1600200"/>
            <a:ext cx="4265613" cy="4191000"/>
          </a:xfrm>
          <a:prstGeom prst="rect">
            <a:avLst/>
          </a:prstGeom>
          <a:solidFill>
            <a:srgbClr val="00009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u="sng" dirty="0">
                <a:solidFill>
                  <a:srgbClr val="FFFFFF"/>
                </a:solidFill>
                <a:latin typeface="Arial" panose="020B0604020202020204" pitchFamily="34" charset="0"/>
                <a:ea typeface="SimSun" charset="0"/>
                <a:cs typeface="Arial" panose="020B0604020202020204" pitchFamily="34" charset="0"/>
              </a:rPr>
              <a:t>دليل خارجي</a:t>
            </a:r>
            <a:endParaRPr lang="ar-JO" altLang="zh-CN" sz="3200" b="1" dirty="0">
              <a:solidFill>
                <a:srgbClr val="FFFFFF"/>
              </a:solidFill>
              <a:latin typeface="Arial" panose="020B0604020202020204" pitchFamily="34" charset="0"/>
              <a:ea typeface="SimSun" charset="0"/>
              <a:cs typeface="Arial" panose="020B0604020202020204" pitchFamily="34" charset="0"/>
            </a:endParaRPr>
          </a:p>
          <a:p>
            <a:pPr algn="ctr" eaLnBrk="1" hangingPunct="1"/>
            <a:r>
              <a:rPr lang="ar-JO" altLang="zh-CN" sz="3200" b="1" dirty="0">
                <a:solidFill>
                  <a:srgbClr val="FFFFFF"/>
                </a:solidFill>
                <a:latin typeface="Arial" panose="020B0604020202020204" pitchFamily="34" charset="0"/>
                <a:ea typeface="SimSun" charset="0"/>
                <a:cs typeface="Arial" panose="020B0604020202020204" pitchFamily="34" charset="0"/>
              </a:rPr>
              <a:t>المصادقة على أسلوب الرسول بولس بالتأليف وبنفس جودة الرسائل الأخرى باستثناء رومية وكورنثوس الأولى </a:t>
            </a:r>
          </a:p>
          <a:p>
            <a:pPr algn="ctr" eaLnBrk="1" hangingPunct="1"/>
            <a:endParaRPr lang="en-US" altLang="zh-CN" sz="3200" b="1" dirty="0">
              <a:solidFill>
                <a:srgbClr val="FFFFFF"/>
              </a:solidFill>
              <a:latin typeface="Arial" panose="020B0604020202020204" pitchFamily="34" charset="0"/>
              <a:ea typeface="SimSun" charset="0"/>
              <a:cs typeface="Arial" panose="020B0604020202020204" pitchFamily="34" charset="0"/>
            </a:endParaRPr>
          </a:p>
        </p:txBody>
      </p:sp>
      <p:sp>
        <p:nvSpPr>
          <p:cNvPr id="17414" name="Text Box 6"/>
          <p:cNvSpPr txBox="1">
            <a:spLocks noChangeArrowheads="1"/>
          </p:cNvSpPr>
          <p:nvPr/>
        </p:nvSpPr>
        <p:spPr bwMode="auto">
          <a:xfrm>
            <a:off x="4802188" y="1600200"/>
            <a:ext cx="4113212" cy="4191000"/>
          </a:xfrm>
          <a:prstGeom prst="rect">
            <a:avLst/>
          </a:prstGeom>
          <a:solidFill>
            <a:srgbClr val="00009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u="sng" dirty="0">
                <a:solidFill>
                  <a:srgbClr val="FFFFFF"/>
                </a:solidFill>
                <a:latin typeface="Times New Roman" pitchFamily="18" charset="0"/>
                <a:ea typeface="SimSun" charset="0"/>
                <a:cs typeface="Times New Roman" pitchFamily="18" charset="0"/>
              </a:rPr>
              <a:t>دليل داخلي</a:t>
            </a:r>
            <a:endParaRPr lang="ar-JO" altLang="zh-CN" sz="3200" b="1" dirty="0">
              <a:solidFill>
                <a:srgbClr val="FFFFFF"/>
              </a:solidFill>
              <a:latin typeface="Times New Roman" pitchFamily="18" charset="0"/>
              <a:ea typeface="SimSun" charset="0"/>
              <a:cs typeface="Times New Roman" pitchFamily="18" charset="0"/>
            </a:endParaRPr>
          </a:p>
          <a:p>
            <a:pPr algn="ctr" eaLnBrk="1" hangingPunct="1"/>
            <a:r>
              <a:rPr lang="ar-JO" altLang="zh-CN" sz="3200" b="1" dirty="0">
                <a:solidFill>
                  <a:srgbClr val="FFFFFF"/>
                </a:solidFill>
                <a:latin typeface="Times New Roman" pitchFamily="18" charset="0"/>
                <a:ea typeface="SimSun" charset="0"/>
                <a:cs typeface="Times New Roman" pitchFamily="18" charset="0"/>
              </a:rPr>
              <a:t>تبين الرسالة (تيطس 1:1 ) أنها من تأليف الرسول بولس كما أنها تحمل ميزات الرسائل البولسية </a:t>
            </a:r>
          </a:p>
        </p:txBody>
      </p:sp>
      <p:sp>
        <p:nvSpPr>
          <p:cNvPr id="296965" name="WordArt 8"/>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pic>
        <p:nvPicPr>
          <p:cNvPr id="296966" name="Picture 9" descr="j02506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11563" y="4916488"/>
            <a:ext cx="2789237" cy="1941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67" name="Text Box 191"/>
          <p:cNvSpPr txBox="1">
            <a:spLocks noChangeArrowheads="1"/>
          </p:cNvSpPr>
          <p:nvPr/>
        </p:nvSpPr>
        <p:spPr bwMode="auto">
          <a:xfrm>
            <a:off x="8311155" y="15240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242</a:t>
            </a:r>
            <a:endParaRPr lang="en-US" b="1" dirty="0">
              <a:solidFill>
                <a:srgbClr val="0000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1+#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P spid="17414"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9009"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Arial" panose="020B0604020202020204" pitchFamily="34" charset="0"/>
              </a:rPr>
              <a:t>Date 1</a:t>
            </a:r>
          </a:p>
        </p:txBody>
      </p:sp>
      <p:sp>
        <p:nvSpPr>
          <p:cNvPr id="299010" name="Text Box 4"/>
          <p:cNvSpPr txBox="1">
            <a:spLocks noChangeArrowheads="1"/>
          </p:cNvSpPr>
          <p:nvPr/>
        </p:nvSpPr>
        <p:spPr bwMode="auto">
          <a:xfrm>
            <a:off x="3992431" y="152400"/>
            <a:ext cx="1143262"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البيانات </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18439" name="Text Box 7"/>
          <p:cNvSpPr txBox="1">
            <a:spLocks noChangeArrowheads="1"/>
          </p:cNvSpPr>
          <p:nvPr/>
        </p:nvSpPr>
        <p:spPr bwMode="auto">
          <a:xfrm>
            <a:off x="0" y="1417638"/>
            <a:ext cx="91440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latin typeface="Arial" panose="020B0604020202020204" pitchFamily="34" charset="0"/>
                <a:ea typeface="SimSun" charset="0"/>
                <a:cs typeface="Arial" panose="020B0604020202020204" pitchFamily="34" charset="0"/>
              </a:rPr>
              <a:t> يعتبر التسلسل الزمني لسنوات الرسائل البولسية غامضاً بالنظر إلى التناغم أو التنسيق بين الدليل الداخلي والخارجي للبيانات التي تعود للحوار </a:t>
            </a:r>
            <a:endParaRPr lang="en-US" altLang="zh-CN" sz="3200" b="1" dirty="0">
              <a:latin typeface="Arial" panose="020B0604020202020204" pitchFamily="34" charset="0"/>
              <a:ea typeface="SimSun" charset="0"/>
              <a:cs typeface="Arial" panose="020B0604020202020204" pitchFamily="34" charset="0"/>
            </a:endParaRPr>
          </a:p>
        </p:txBody>
      </p:sp>
      <p:sp>
        <p:nvSpPr>
          <p:cNvPr id="299012" name="Text Box 9"/>
          <p:cNvSpPr txBox="1">
            <a:spLocks noChangeArrowheads="1"/>
          </p:cNvSpPr>
          <p:nvPr/>
        </p:nvSpPr>
        <p:spPr bwMode="auto">
          <a:xfrm>
            <a:off x="304800" y="3521075"/>
            <a:ext cx="7196158"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rtl="1" eaLnBrk="1" hangingPunct="1">
              <a:buFont typeface="Wingdings" charset="0"/>
              <a:buChar char="§"/>
            </a:pPr>
            <a:r>
              <a:rPr lang="ar-JO" altLang="zh-CN" b="1" dirty="0">
                <a:solidFill>
                  <a:srgbClr val="000000"/>
                </a:solidFill>
                <a:latin typeface="Arial" panose="020B0604020202020204" pitchFamily="34" charset="0"/>
                <a:cs typeface="Arial" panose="020B0604020202020204" pitchFamily="34" charset="0"/>
              </a:rPr>
              <a:t>السجن الروماني الأول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شباط</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60</a:t>
            </a:r>
            <a:r>
              <a:rPr lang="en-US" altLang="zh-CN" b="1" dirty="0">
                <a:solidFill>
                  <a:srgbClr val="000000"/>
                </a:solidFill>
                <a:latin typeface="Arial" panose="020B0604020202020204" pitchFamily="34" charset="0"/>
                <a:cs typeface="Arial" panose="020B0604020202020204" pitchFamily="34" charset="0"/>
              </a:rPr>
              <a:t>–</a:t>
            </a:r>
            <a:r>
              <a:rPr lang="ar-JO" altLang="zh-CN" b="1" dirty="0">
                <a:solidFill>
                  <a:srgbClr val="000000"/>
                </a:solidFill>
                <a:latin typeface="Arial" panose="020B0604020202020204" pitchFamily="34" charset="0"/>
                <a:cs typeface="Arial" panose="020B0604020202020204" pitchFamily="34" charset="0"/>
              </a:rPr>
              <a:t>آذار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62</a:t>
            </a:r>
            <a:endParaRPr lang="en-US" altLang="zh-CN" b="1" dirty="0">
              <a:solidFill>
                <a:srgbClr val="000000"/>
              </a:solidFill>
              <a:latin typeface="Arial" panose="020B0604020202020204" pitchFamily="34" charset="0"/>
              <a:cs typeface="Arial" panose="020B0604020202020204" pitchFamily="34" charset="0"/>
            </a:endParaRPr>
          </a:p>
          <a:p>
            <a:pPr algn="just" rtl="1" eaLnBrk="1" hangingPunct="1">
              <a:buFont typeface="Wingdings" charset="0"/>
              <a:buNone/>
            </a:pP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(أع 28: 30-31)</a:t>
            </a:r>
            <a:endParaRPr lang="en-US" altLang="zh-CN" b="1" dirty="0">
              <a:solidFill>
                <a:srgbClr val="000000"/>
              </a:solidFill>
              <a:latin typeface="Arial" panose="020B0604020202020204" pitchFamily="34" charset="0"/>
              <a:cs typeface="Arial" panose="020B0604020202020204" pitchFamily="34" charset="0"/>
            </a:endParaRPr>
          </a:p>
          <a:p>
            <a:pPr algn="just" rtl="1" eaLnBrk="1" hangingPunct="1">
              <a:buFont typeface="Wingdings" charset="0"/>
              <a:buChar char="§"/>
            </a:pPr>
            <a:r>
              <a:rPr lang="ar-JO" altLang="zh-CN" b="1" dirty="0">
                <a:solidFill>
                  <a:srgbClr val="000000"/>
                </a:solidFill>
                <a:latin typeface="Arial" panose="020B0604020202020204" pitchFamily="34" charset="0"/>
                <a:cs typeface="Arial" panose="020B0604020202020204" pitchFamily="34" charset="0"/>
              </a:rPr>
              <a:t>كتابات بولس للأفسسين</a:t>
            </a:r>
            <a:r>
              <a:rPr lang="en-US" altLang="zh-CN" b="1" dirty="0">
                <a:solidFill>
                  <a:srgbClr val="000000"/>
                </a:solidFill>
                <a:latin typeface="Arial" panose="020B0604020202020204" pitchFamily="34" charset="0"/>
                <a:cs typeface="Arial" panose="020B0604020202020204" pitchFamily="34" charset="0"/>
              </a:rPr>
              <a:t> 		</a:t>
            </a:r>
            <a:endParaRPr lang="ar-JO" altLang="zh-CN" b="1" dirty="0">
              <a:solidFill>
                <a:srgbClr val="000000"/>
              </a:solidFill>
              <a:latin typeface="Arial" panose="020B0604020202020204" pitchFamily="34" charset="0"/>
              <a:cs typeface="Arial" panose="020B0604020202020204" pitchFamily="34" charset="0"/>
            </a:endParaRPr>
          </a:p>
          <a:p>
            <a:pPr algn="just" rtl="1" eaLnBrk="1" hangingPunct="1"/>
            <a:r>
              <a:rPr lang="ar-JO" altLang="zh-CN" b="1" dirty="0">
                <a:solidFill>
                  <a:srgbClr val="000000"/>
                </a:solidFill>
                <a:latin typeface="Arial" panose="020B0604020202020204" pitchFamily="34" charset="0"/>
                <a:cs typeface="Arial" panose="020B0604020202020204" pitchFamily="34" charset="0"/>
              </a:rPr>
              <a:t>     خريف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60</a:t>
            </a:r>
            <a:r>
              <a:rPr lang="en-US" altLang="zh-CN" b="1" dirty="0">
                <a:solidFill>
                  <a:srgbClr val="000000"/>
                </a:solidFill>
                <a:latin typeface="Arial" panose="020B0604020202020204" pitchFamily="34" charset="0"/>
                <a:cs typeface="Arial" panose="020B0604020202020204" pitchFamily="34" charset="0"/>
              </a:rPr>
              <a:t>–</a:t>
            </a:r>
            <a:r>
              <a:rPr lang="ar-JO" altLang="zh-CN" b="1" dirty="0">
                <a:solidFill>
                  <a:srgbClr val="000000"/>
                </a:solidFill>
                <a:latin typeface="Arial" panose="020B0604020202020204" pitchFamily="34" charset="0"/>
                <a:cs typeface="Arial" panose="020B0604020202020204" pitchFamily="34" charset="0"/>
              </a:rPr>
              <a:t>أوائل ربيع 62</a:t>
            </a:r>
            <a:endParaRPr lang="en-US" altLang="zh-CN" b="1" dirty="0">
              <a:solidFill>
                <a:srgbClr val="000000"/>
              </a:solidFill>
              <a:latin typeface="Arial" panose="020B0604020202020204" pitchFamily="34" charset="0"/>
              <a:cs typeface="Arial" panose="020B0604020202020204" pitchFamily="34" charset="0"/>
            </a:endParaRPr>
          </a:p>
          <a:p>
            <a:pPr algn="just" rtl="1" eaLnBrk="1" hangingPunct="1">
              <a:buFont typeface="Wingdings" charset="0"/>
              <a:buNone/>
            </a:pP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غلاطية وفيلمون وفيلبي </a:t>
            </a:r>
            <a:endParaRPr lang="en-US" altLang="zh-CN" b="1"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Char char="§"/>
            </a:pPr>
            <a:r>
              <a:rPr lang="ar-JO" altLang="zh-CN" b="1" dirty="0">
                <a:solidFill>
                  <a:srgbClr val="000000"/>
                </a:solidFill>
                <a:latin typeface="Arial" panose="020B0604020202020204" pitchFamily="34" charset="0"/>
                <a:cs typeface="Arial" panose="020B0604020202020204" pitchFamily="34" charset="0"/>
              </a:rPr>
              <a:t>استشهاد يعقوب </a:t>
            </a:r>
            <a:r>
              <a:rPr lang="en-US" altLang="zh-CN" b="1" dirty="0">
                <a:solidFill>
                  <a:srgbClr val="000000"/>
                </a:solidFill>
                <a:latin typeface="Arial" panose="020B0604020202020204" pitchFamily="34" charset="0"/>
                <a:cs typeface="Arial" panose="020B0604020202020204" pitchFamily="34" charset="0"/>
              </a:rPr>
              <a:t>		</a:t>
            </a:r>
            <a:endParaRPr lang="ar-JO" altLang="zh-CN" b="1" dirty="0">
              <a:solidFill>
                <a:srgbClr val="000000"/>
              </a:solidFill>
              <a:latin typeface="Arial" panose="020B0604020202020204" pitchFamily="34" charset="0"/>
              <a:cs typeface="Arial" panose="020B0604020202020204" pitchFamily="34" charset="0"/>
            </a:endParaRPr>
          </a:p>
          <a:p>
            <a:pPr algn="r" rtl="1" eaLnBrk="1" hangingPunct="1"/>
            <a:r>
              <a:rPr lang="ar-JO" altLang="zh-CN" b="1" dirty="0">
                <a:solidFill>
                  <a:srgbClr val="000000"/>
                </a:solidFill>
                <a:latin typeface="Arial" panose="020B0604020202020204" pitchFamily="34" charset="0"/>
                <a:cs typeface="Arial" panose="020B0604020202020204" pitchFamily="34" charset="0"/>
              </a:rPr>
              <a:t>     ربيع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62</a:t>
            </a:r>
            <a:endParaRPr lang="en-US" altLang="zh-CN" b="1"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None/>
            </a:pP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أخو الرب </a:t>
            </a:r>
            <a:endParaRPr lang="en-US" altLang="zh-CN" b="1" dirty="0">
              <a:solidFill>
                <a:srgbClr val="000000"/>
              </a:solidFill>
              <a:latin typeface="Arial" panose="020B0604020202020204" pitchFamily="34" charset="0"/>
              <a:cs typeface="Arial" panose="020B0604020202020204" pitchFamily="34" charset="0"/>
            </a:endParaRPr>
          </a:p>
        </p:txBody>
      </p:sp>
      <p:sp>
        <p:nvSpPr>
          <p:cNvPr id="299013" name="WordArt 11"/>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pic>
        <p:nvPicPr>
          <p:cNvPr id="299014" name="Picture 12" descr="j023476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516813" y="4924425"/>
            <a:ext cx="1474787"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9015" name="Picture 13" descr="j028696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58148" y="3714752"/>
            <a:ext cx="1081088"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9016" name="Text Box 191"/>
          <p:cNvSpPr txBox="1">
            <a:spLocks noChangeArrowheads="1"/>
          </p:cNvSpPr>
          <p:nvPr/>
        </p:nvSpPr>
        <p:spPr bwMode="auto">
          <a:xfrm>
            <a:off x="8291919" y="1524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242</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8439">
                                            <p:txEl>
                                              <p:pRg st="0" end="0"/>
                                            </p:txEl>
                                          </p:spTgt>
                                        </p:tgtEl>
                                        <p:attrNameLst>
                                          <p:attrName>style.visibility</p:attrName>
                                        </p:attrNameLst>
                                      </p:cBhvr>
                                      <p:to>
                                        <p:strVal val="visible"/>
                                      </p:to>
                                    </p:set>
                                    <p:anim calcmode="lin" valueType="num">
                                      <p:cBhvr additive="base">
                                        <p:cTn id="7" dur="500" fill="hold"/>
                                        <p:tgtEl>
                                          <p:spTgt spid="184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9452DD-F9F8-5042-AE0E-A292C4FED639}"/>
              </a:ext>
            </a:extLst>
          </p:cNvPr>
          <p:cNvSpPr>
            <a:spLocks noChangeArrowheads="1"/>
          </p:cNvSpPr>
          <p:nvPr/>
        </p:nvSpPr>
        <p:spPr bwMode="auto">
          <a:xfrm>
            <a:off x="143000" y="3325445"/>
            <a:ext cx="9001000" cy="830997"/>
          </a:xfrm>
          <a:prstGeom prst="rect">
            <a:avLst/>
          </a:prstGeom>
          <a:solidFill>
            <a:srgbClr val="000090"/>
          </a:solidFill>
          <a:ln>
            <a:noFill/>
          </a:ln>
        </p:spPr>
        <p:txBody>
          <a:bodyPr wrap="square" anchor="ctr">
            <a:spAutoFit/>
          </a:bodyPr>
          <a:lstStyle/>
          <a:p>
            <a:pPr marR="0" lvl="0" algn="l" defTabSz="914400" rtl="0" eaLnBrk="1" fontAlgn="base" latinLnBrk="0" hangingPunct="1">
              <a:lnSpc>
                <a:spcPct val="100000"/>
              </a:lnSpc>
              <a:spcBef>
                <a:spcPct val="0"/>
              </a:spcBef>
              <a:spcAft>
                <a:spcPct val="0"/>
              </a:spcAft>
              <a:buClrTx/>
              <a:buSzTx/>
              <a:tabLst/>
              <a:defRPr/>
            </a:pPr>
            <a:endParaRPr kumimoji="0" lang="en-US" altLang="zh-CN" sz="2400" b="1" u="none" strike="noStrike" kern="1200" cap="none" spc="-10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R="0" lvl="0" algn="l" defTabSz="914400" rtl="0" eaLnBrk="1" fontAlgn="base" latinLnBrk="0" hangingPunct="1">
              <a:lnSpc>
                <a:spcPct val="100000"/>
              </a:lnSpc>
              <a:spcBef>
                <a:spcPct val="0"/>
              </a:spcBef>
              <a:spcAft>
                <a:spcPct val="0"/>
              </a:spcAft>
              <a:buClrTx/>
              <a:buSzTx/>
              <a:tabLst/>
              <a:defRPr/>
            </a:pPr>
            <a:endParaRPr kumimoji="0" lang="en-US" altLang="zh-CN" sz="2400" b="1" u="none" strike="noStrike" kern="1200" cap="none" spc="-10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301057"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Arial" panose="020B0604020202020204" pitchFamily="34" charset="0"/>
              </a:rPr>
              <a:t>Date 2</a:t>
            </a:r>
          </a:p>
        </p:txBody>
      </p:sp>
      <p:sp>
        <p:nvSpPr>
          <p:cNvPr id="301058" name="Text Box 4"/>
          <p:cNvSpPr txBox="1">
            <a:spLocks noChangeArrowheads="1"/>
          </p:cNvSpPr>
          <p:nvPr/>
        </p:nvSpPr>
        <p:spPr bwMode="auto">
          <a:xfrm>
            <a:off x="3942739" y="152400"/>
            <a:ext cx="1242648"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البيانات  </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301059" name="Text Box 5"/>
          <p:cNvSpPr txBox="1">
            <a:spLocks noChangeArrowheads="1"/>
          </p:cNvSpPr>
          <p:nvPr/>
        </p:nvSpPr>
        <p:spPr bwMode="auto">
          <a:xfrm>
            <a:off x="228600" y="1470025"/>
            <a:ext cx="8610600" cy="458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9250" indent="-349250" eaLnBrk="0" hangingPunct="0">
              <a:tabLst>
                <a:tab pos="4805363"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4805363" algn="l"/>
              </a:tabLst>
              <a:defRPr sz="2400">
                <a:solidFill>
                  <a:schemeClr val="tx1"/>
                </a:solidFill>
                <a:latin typeface="Times New Roman" charset="0"/>
                <a:ea typeface="ＭＳ Ｐゴシック" charset="0"/>
              </a:defRPr>
            </a:lvl2pPr>
            <a:lvl3pPr marL="1143000" indent="-228600" eaLnBrk="0" hangingPunct="0">
              <a:tabLst>
                <a:tab pos="4805363" algn="l"/>
              </a:tabLst>
              <a:defRPr sz="2400">
                <a:solidFill>
                  <a:schemeClr val="tx1"/>
                </a:solidFill>
                <a:latin typeface="Times New Roman" charset="0"/>
                <a:ea typeface="ＭＳ Ｐゴシック" charset="0"/>
              </a:defRPr>
            </a:lvl3pPr>
            <a:lvl4pPr marL="1600200" indent="-228600" eaLnBrk="0" hangingPunct="0">
              <a:tabLst>
                <a:tab pos="4805363" algn="l"/>
              </a:tabLst>
              <a:defRPr sz="2400">
                <a:solidFill>
                  <a:schemeClr val="tx1"/>
                </a:solidFill>
                <a:latin typeface="Times New Roman" charset="0"/>
                <a:ea typeface="ＭＳ Ｐゴシック" charset="0"/>
              </a:defRPr>
            </a:lvl4pPr>
            <a:lvl5pPr marL="2057400" indent="-228600" eaLnBrk="0" hangingPunct="0">
              <a:tabLst>
                <a:tab pos="48053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48053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48053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48053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4805363" algn="l"/>
              </a:tabLst>
              <a:defRPr sz="2400">
                <a:solidFill>
                  <a:schemeClr val="tx1"/>
                </a:solidFill>
                <a:latin typeface="Times New Roman" charset="0"/>
                <a:ea typeface="ＭＳ Ｐゴシック" charset="0"/>
              </a:defRPr>
            </a:lvl9pPr>
          </a:lstStyle>
          <a:p>
            <a:pPr algn="just" rtl="1" eaLnBrk="1" hangingPunct="1">
              <a:buFont typeface="Wingdings" charset="0"/>
              <a:buChar char="§"/>
            </a:pPr>
            <a:r>
              <a:rPr lang="ar-JO" altLang="zh-CN" b="1" dirty="0">
                <a:solidFill>
                  <a:srgbClr val="000000"/>
                </a:solidFill>
                <a:latin typeface="Arial" panose="020B0604020202020204" pitchFamily="34" charset="0"/>
                <a:ea typeface="SimSun" charset="0"/>
                <a:cs typeface="Arial" panose="020B0604020202020204" pitchFamily="34" charset="0"/>
              </a:rPr>
              <a:t>الإطلاق من السجن (الحصول على الحرية) </a:t>
            </a:r>
            <a:r>
              <a:rPr lang="en-US" altLang="zh-CN" b="1" dirty="0">
                <a:solidFill>
                  <a:srgbClr val="000000"/>
                </a:solidFill>
                <a:latin typeface="Arial" panose="020B0604020202020204" pitchFamily="34" charset="0"/>
                <a:ea typeface="SimSun" charset="0"/>
                <a:cs typeface="Arial" panose="020B0604020202020204" pitchFamily="34" charset="0"/>
              </a:rPr>
              <a:t>	</a:t>
            </a:r>
            <a:r>
              <a:rPr lang="ar-JO" altLang="zh-CN" b="1" dirty="0">
                <a:solidFill>
                  <a:srgbClr val="000000"/>
                </a:solidFill>
                <a:latin typeface="Arial" panose="020B0604020202020204" pitchFamily="34" charset="0"/>
                <a:ea typeface="SimSun" charset="0"/>
                <a:cs typeface="Arial" panose="020B0604020202020204" pitchFamily="34" charset="0"/>
              </a:rPr>
              <a:t>ربيع</a:t>
            </a:r>
            <a:r>
              <a:rPr lang="en-US" altLang="zh-CN" b="1" dirty="0">
                <a:solidFill>
                  <a:srgbClr val="000000"/>
                </a:solidFill>
                <a:latin typeface="Arial" panose="020B0604020202020204" pitchFamily="34" charset="0"/>
                <a:ea typeface="SimSun" charset="0"/>
                <a:cs typeface="Arial" panose="020B0604020202020204" pitchFamily="34" charset="0"/>
              </a:rPr>
              <a:t> </a:t>
            </a:r>
            <a:r>
              <a:rPr lang="ar-JO" altLang="zh-CN" b="1" dirty="0">
                <a:solidFill>
                  <a:srgbClr val="000000"/>
                </a:solidFill>
                <a:latin typeface="Arial" panose="020B0604020202020204" pitchFamily="34" charset="0"/>
                <a:ea typeface="SimSun" charset="0"/>
                <a:cs typeface="Arial" panose="020B0604020202020204" pitchFamily="34" charset="0"/>
              </a:rPr>
              <a:t> 62</a:t>
            </a:r>
            <a:r>
              <a:rPr lang="en-US" altLang="zh-CN" b="1" dirty="0">
                <a:solidFill>
                  <a:srgbClr val="000000"/>
                </a:solidFill>
                <a:latin typeface="Arial" panose="020B0604020202020204" pitchFamily="34" charset="0"/>
                <a:ea typeface="SimSun" charset="0"/>
                <a:cs typeface="Arial" panose="020B0604020202020204" pitchFamily="34" charset="0"/>
              </a:rPr>
              <a:t>–</a:t>
            </a:r>
            <a:r>
              <a:rPr lang="ar-JO" altLang="zh-CN" b="1" dirty="0">
                <a:solidFill>
                  <a:srgbClr val="000000"/>
                </a:solidFill>
                <a:latin typeface="Arial" panose="020B0604020202020204" pitchFamily="34" charset="0"/>
                <a:ea typeface="SimSun" charset="0"/>
                <a:cs typeface="Arial" panose="020B0604020202020204" pitchFamily="34" charset="0"/>
              </a:rPr>
              <a:t> خريف</a:t>
            </a:r>
            <a:r>
              <a:rPr lang="en-US" altLang="zh-CN" b="1" dirty="0">
                <a:solidFill>
                  <a:srgbClr val="000000"/>
                </a:solidFill>
                <a:latin typeface="Arial" panose="020B0604020202020204" pitchFamily="34" charset="0"/>
                <a:ea typeface="SimSun" charset="0"/>
                <a:cs typeface="Arial" panose="020B0604020202020204" pitchFamily="34" charset="0"/>
              </a:rPr>
              <a:t> </a:t>
            </a:r>
            <a:r>
              <a:rPr lang="ar-JO" altLang="zh-CN" b="1" dirty="0">
                <a:solidFill>
                  <a:srgbClr val="000000"/>
                </a:solidFill>
                <a:latin typeface="Arial" panose="020B0604020202020204" pitchFamily="34" charset="0"/>
                <a:ea typeface="SimSun" charset="0"/>
                <a:cs typeface="Arial" panose="020B0604020202020204" pitchFamily="34" charset="0"/>
              </a:rPr>
              <a:t>67</a:t>
            </a:r>
            <a:endParaRPr lang="en-US" altLang="zh-CN" b="1" dirty="0">
              <a:solidFill>
                <a:srgbClr val="000000"/>
              </a:solidFill>
              <a:latin typeface="Arial" panose="020B0604020202020204" pitchFamily="34" charset="0"/>
              <a:ea typeface="SimSun" charset="0"/>
              <a:cs typeface="Arial" panose="020B0604020202020204" pitchFamily="34" charset="0"/>
            </a:endParaRPr>
          </a:p>
          <a:p>
            <a:pPr algn="just" rtl="1" eaLnBrk="1" hangingPunct="1">
              <a:buFont typeface="Wingdings" charset="0"/>
              <a:buChar char="§"/>
            </a:pPr>
            <a:r>
              <a:rPr lang="ar-JO" altLang="zh-CN" b="1" dirty="0">
                <a:solidFill>
                  <a:srgbClr val="000000"/>
                </a:solidFill>
                <a:latin typeface="Arial" panose="020B0604020202020204" pitchFamily="34" charset="0"/>
                <a:ea typeface="SimSun" charset="0"/>
                <a:cs typeface="Arial" panose="020B0604020202020204" pitchFamily="34" charset="0"/>
              </a:rPr>
              <a:t>وجود بولس في أفسس وكولوسي</a:t>
            </a:r>
            <a:r>
              <a:rPr lang="en-US" altLang="zh-CN" b="1" dirty="0">
                <a:solidFill>
                  <a:srgbClr val="000000"/>
                </a:solidFill>
                <a:latin typeface="Arial" panose="020B0604020202020204" pitchFamily="34" charset="0"/>
                <a:ea typeface="SimSun" charset="0"/>
                <a:cs typeface="Arial" panose="020B0604020202020204" pitchFamily="34" charset="0"/>
              </a:rPr>
              <a:t> 	</a:t>
            </a:r>
            <a:r>
              <a:rPr lang="ar-JO" altLang="zh-CN" b="1" dirty="0">
                <a:solidFill>
                  <a:srgbClr val="000000"/>
                </a:solidFill>
                <a:latin typeface="Arial" panose="020B0604020202020204" pitchFamily="34" charset="0"/>
                <a:ea typeface="SimSun" charset="0"/>
                <a:cs typeface="Arial" panose="020B0604020202020204" pitchFamily="34" charset="0"/>
              </a:rPr>
              <a:t>ربيع</a:t>
            </a:r>
            <a:r>
              <a:rPr lang="en-US" altLang="zh-CN" b="1" dirty="0">
                <a:solidFill>
                  <a:srgbClr val="000000"/>
                </a:solidFill>
                <a:latin typeface="Arial" panose="020B0604020202020204" pitchFamily="34" charset="0"/>
                <a:ea typeface="SimSun" charset="0"/>
                <a:cs typeface="Arial" panose="020B0604020202020204" pitchFamily="34" charset="0"/>
              </a:rPr>
              <a:t> – </a:t>
            </a:r>
            <a:r>
              <a:rPr lang="ar-JO" altLang="zh-CN" b="1" dirty="0">
                <a:solidFill>
                  <a:srgbClr val="000000"/>
                </a:solidFill>
                <a:latin typeface="Arial" panose="020B0604020202020204" pitchFamily="34" charset="0"/>
                <a:ea typeface="SimSun" charset="0"/>
                <a:cs typeface="Arial" panose="020B0604020202020204" pitchFamily="34" charset="0"/>
              </a:rPr>
              <a:t>صيف </a:t>
            </a:r>
            <a:r>
              <a:rPr lang="en-US" altLang="zh-CN" b="1" dirty="0">
                <a:solidFill>
                  <a:srgbClr val="000000"/>
                </a:solidFill>
                <a:latin typeface="Arial" panose="020B0604020202020204" pitchFamily="34" charset="0"/>
                <a:ea typeface="SimSun" charset="0"/>
                <a:cs typeface="Arial" panose="020B0604020202020204" pitchFamily="34" charset="0"/>
              </a:rPr>
              <a:t> </a:t>
            </a:r>
            <a:r>
              <a:rPr lang="ar-JO" altLang="zh-CN" b="1" dirty="0">
                <a:solidFill>
                  <a:srgbClr val="000000"/>
                </a:solidFill>
                <a:latin typeface="Arial" panose="020B0604020202020204" pitchFamily="34" charset="0"/>
                <a:ea typeface="SimSun" charset="0"/>
                <a:cs typeface="Arial" panose="020B0604020202020204" pitchFamily="34" charset="0"/>
              </a:rPr>
              <a:t>62</a:t>
            </a:r>
            <a:endParaRPr lang="en-US" altLang="zh-CN" b="1" dirty="0">
              <a:solidFill>
                <a:srgbClr val="000000"/>
              </a:solidFill>
              <a:latin typeface="Arial" panose="020B0604020202020204" pitchFamily="34" charset="0"/>
              <a:ea typeface="SimSun" charset="0"/>
              <a:cs typeface="Arial" panose="020B0604020202020204" pitchFamily="34" charset="0"/>
            </a:endParaRPr>
          </a:p>
          <a:p>
            <a:pPr algn="just" rtl="1" eaLnBrk="1" hangingPunct="1">
              <a:buFont typeface="Wingdings" charset="0"/>
              <a:buNone/>
            </a:pPr>
            <a:r>
              <a:rPr lang="en-US" altLang="zh-CN" b="1" dirty="0">
                <a:solidFill>
                  <a:srgbClr val="000000"/>
                </a:solidFill>
                <a:latin typeface="Arial" panose="020B0604020202020204" pitchFamily="34" charset="0"/>
                <a:ea typeface="SimSun" charset="0"/>
                <a:cs typeface="Arial" panose="020B0604020202020204" pitchFamily="34" charset="0"/>
              </a:rPr>
              <a:t>	)</a:t>
            </a:r>
            <a:r>
              <a:rPr lang="ar-JO" altLang="zh-CN" b="1" dirty="0">
                <a:solidFill>
                  <a:srgbClr val="000000"/>
                </a:solidFill>
                <a:latin typeface="Arial" panose="020B0604020202020204" pitchFamily="34" charset="0"/>
                <a:ea typeface="SimSun" charset="0"/>
                <a:cs typeface="Arial" panose="020B0604020202020204" pitchFamily="34" charset="0"/>
              </a:rPr>
              <a:t>مغادرة تيموثاوس لأفسس</a:t>
            </a:r>
            <a:r>
              <a:rPr lang="en-US" altLang="zh-CN" b="1" dirty="0">
                <a:solidFill>
                  <a:srgbClr val="000000"/>
                </a:solidFill>
                <a:latin typeface="Arial" panose="020B0604020202020204" pitchFamily="34" charset="0"/>
                <a:ea typeface="SimSun" charset="0"/>
                <a:cs typeface="Arial" panose="020B0604020202020204" pitchFamily="34" charset="0"/>
              </a:rPr>
              <a:t>(</a:t>
            </a:r>
          </a:p>
          <a:p>
            <a:pPr algn="just" rtl="1" eaLnBrk="1" hangingPunct="1">
              <a:buFont typeface="Wingdings" charset="0"/>
              <a:buChar char="§"/>
            </a:pPr>
            <a:r>
              <a:rPr lang="ar-JO" altLang="zh-CN" b="1" dirty="0">
                <a:solidFill>
                  <a:srgbClr val="000000"/>
                </a:solidFill>
                <a:latin typeface="Arial" panose="020B0604020202020204" pitchFamily="34" charset="0"/>
                <a:ea typeface="SimSun" charset="0"/>
                <a:cs typeface="Arial" panose="020B0604020202020204" pitchFamily="34" charset="0"/>
              </a:rPr>
              <a:t>رحلات بولس لرومية </a:t>
            </a:r>
            <a:r>
              <a:rPr lang="en-US" altLang="zh-CN" b="1" dirty="0">
                <a:solidFill>
                  <a:srgbClr val="000000"/>
                </a:solidFill>
                <a:latin typeface="Arial" panose="020B0604020202020204" pitchFamily="34" charset="0"/>
                <a:ea typeface="SimSun" charset="0"/>
                <a:cs typeface="Arial" panose="020B0604020202020204" pitchFamily="34" charset="0"/>
              </a:rPr>
              <a:t>	</a:t>
            </a:r>
            <a:r>
              <a:rPr lang="ar-JO" altLang="zh-CN" b="1" dirty="0">
                <a:solidFill>
                  <a:srgbClr val="000000"/>
                </a:solidFill>
                <a:latin typeface="Arial" panose="020B0604020202020204" pitchFamily="34" charset="0"/>
                <a:ea typeface="SimSun" charset="0"/>
                <a:cs typeface="Arial" panose="020B0604020202020204" pitchFamily="34" charset="0"/>
              </a:rPr>
              <a:t>62</a:t>
            </a:r>
            <a:endParaRPr lang="en-US" altLang="zh-CN" b="1" dirty="0">
              <a:solidFill>
                <a:srgbClr val="000000"/>
              </a:solidFill>
              <a:latin typeface="Arial" panose="020B0604020202020204" pitchFamily="34" charset="0"/>
              <a:ea typeface="SimSun" charset="0"/>
              <a:cs typeface="Arial" panose="020B0604020202020204" pitchFamily="34" charset="0"/>
            </a:endParaRPr>
          </a:p>
          <a:p>
            <a:pPr algn="just" rtl="1" eaLnBrk="1" hangingPunct="1">
              <a:buFont typeface="Wingdings" charset="0"/>
              <a:buChar char="§"/>
            </a:pPr>
            <a:r>
              <a:rPr lang="ar-JO" altLang="zh-CN" dirty="0">
                <a:solidFill>
                  <a:srgbClr val="000000"/>
                </a:solidFill>
                <a:latin typeface="Arial" panose="020B0604020202020204" pitchFamily="34" charset="0"/>
                <a:ea typeface="SimSun" charset="0"/>
                <a:cs typeface="Arial" panose="020B0604020202020204" pitchFamily="34" charset="0"/>
              </a:rPr>
              <a:t>بولس في مكدونية </a:t>
            </a:r>
            <a:r>
              <a:rPr lang="en-US" altLang="zh-CN" dirty="0">
                <a:solidFill>
                  <a:srgbClr val="000000"/>
                </a:solidFill>
                <a:latin typeface="Arial" panose="020B0604020202020204" pitchFamily="34" charset="0"/>
                <a:ea typeface="SimSun" charset="0"/>
                <a:cs typeface="Arial" panose="020B0604020202020204" pitchFamily="34" charset="0"/>
              </a:rPr>
              <a:t>	</a:t>
            </a:r>
            <a:r>
              <a:rPr lang="ar-JO" altLang="zh-CN" dirty="0">
                <a:solidFill>
                  <a:srgbClr val="000000"/>
                </a:solidFill>
                <a:latin typeface="Arial" panose="020B0604020202020204" pitchFamily="34" charset="0"/>
                <a:ea typeface="SimSun" charset="0"/>
                <a:cs typeface="Arial" panose="020B0604020202020204" pitchFamily="34" charset="0"/>
              </a:rPr>
              <a:t>أواخر صيف</a:t>
            </a:r>
            <a:r>
              <a:rPr lang="en-US" altLang="zh-CN" dirty="0">
                <a:solidFill>
                  <a:srgbClr val="000000"/>
                </a:solidFill>
                <a:latin typeface="Arial" panose="020B0604020202020204" pitchFamily="34" charset="0"/>
                <a:ea typeface="SimSun" charset="0"/>
                <a:cs typeface="Arial" panose="020B0604020202020204" pitchFamily="34" charset="0"/>
              </a:rPr>
              <a:t> </a:t>
            </a:r>
            <a:r>
              <a:rPr lang="ar-JO" altLang="zh-CN" dirty="0">
                <a:solidFill>
                  <a:srgbClr val="000000"/>
                </a:solidFill>
                <a:latin typeface="Arial" panose="020B0604020202020204" pitchFamily="34" charset="0"/>
                <a:ea typeface="SimSun" charset="0"/>
                <a:cs typeface="Arial" panose="020B0604020202020204" pitchFamily="34" charset="0"/>
              </a:rPr>
              <a:t>62</a:t>
            </a:r>
            <a:r>
              <a:rPr lang="en-US" altLang="zh-CN" dirty="0">
                <a:solidFill>
                  <a:srgbClr val="000000"/>
                </a:solidFill>
                <a:latin typeface="Arial" panose="020B0604020202020204" pitchFamily="34" charset="0"/>
                <a:ea typeface="SimSun" charset="0"/>
                <a:cs typeface="Arial" panose="020B0604020202020204" pitchFamily="34" charset="0"/>
              </a:rPr>
              <a:t>-</a:t>
            </a:r>
            <a:r>
              <a:rPr lang="ar-JO" altLang="zh-CN" dirty="0">
                <a:solidFill>
                  <a:srgbClr val="000000"/>
                </a:solidFill>
                <a:latin typeface="Arial" panose="020B0604020202020204" pitchFamily="34" charset="0"/>
                <a:ea typeface="SimSun" charset="0"/>
                <a:cs typeface="Arial" panose="020B0604020202020204" pitchFamily="34" charset="0"/>
              </a:rPr>
              <a:t> شتاء </a:t>
            </a:r>
            <a:r>
              <a:rPr lang="en-US" altLang="zh-CN" dirty="0">
                <a:solidFill>
                  <a:srgbClr val="000000"/>
                </a:solidFill>
                <a:latin typeface="Arial" panose="020B0604020202020204" pitchFamily="34" charset="0"/>
                <a:ea typeface="SimSun" charset="0"/>
                <a:cs typeface="Arial" panose="020B0604020202020204" pitchFamily="34" charset="0"/>
              </a:rPr>
              <a:t> </a:t>
            </a:r>
            <a:r>
              <a:rPr lang="ar-JO" altLang="zh-CN" dirty="0">
                <a:solidFill>
                  <a:srgbClr val="000000"/>
                </a:solidFill>
                <a:latin typeface="Arial" panose="020B0604020202020204" pitchFamily="34" charset="0"/>
                <a:ea typeface="SimSun" charset="0"/>
                <a:cs typeface="Arial" panose="020B0604020202020204" pitchFamily="34" charset="0"/>
              </a:rPr>
              <a:t>62/63</a:t>
            </a:r>
            <a:endParaRPr lang="en-US" altLang="zh-CN" dirty="0">
              <a:solidFill>
                <a:srgbClr val="000000"/>
              </a:solidFill>
              <a:latin typeface="Arial" panose="020B0604020202020204" pitchFamily="34" charset="0"/>
              <a:ea typeface="SimSun" charset="0"/>
              <a:cs typeface="Arial" panose="020B0604020202020204" pitchFamily="34" charset="0"/>
            </a:endParaRPr>
          </a:p>
          <a:p>
            <a:pPr algn="just" rtl="1" eaLnBrk="1" hangingPunct="1">
              <a:buFont typeface="Wingdings" charset="0"/>
              <a:buChar char="§"/>
            </a:pPr>
            <a:r>
              <a:rPr lang="ar-JO" altLang="zh-CN" b="1" dirty="0">
                <a:solidFill>
                  <a:srgbClr val="FFFFFF"/>
                </a:solidFill>
                <a:latin typeface="Arial" panose="020B0604020202020204" pitchFamily="34" charset="0"/>
                <a:ea typeface="SimSun" charset="0"/>
                <a:cs typeface="Arial" panose="020B0604020202020204" pitchFamily="34" charset="0"/>
              </a:rPr>
              <a:t>كتبت تيموثاوس الأولى في مكدونية</a:t>
            </a:r>
            <a:r>
              <a:rPr lang="en-US" altLang="zh-CN" b="1" dirty="0">
                <a:solidFill>
                  <a:srgbClr val="FFFFFF"/>
                </a:solidFill>
                <a:latin typeface="Arial" panose="020B0604020202020204" pitchFamily="34" charset="0"/>
                <a:ea typeface="SimSun" charset="0"/>
                <a:cs typeface="Arial" panose="020B0604020202020204" pitchFamily="34" charset="0"/>
              </a:rPr>
              <a:t>	</a:t>
            </a:r>
            <a:r>
              <a:rPr lang="ar-JO" altLang="zh-CN" b="1" dirty="0">
                <a:solidFill>
                  <a:srgbClr val="FFFFFF"/>
                </a:solidFill>
                <a:latin typeface="Arial" panose="020B0604020202020204" pitchFamily="34" charset="0"/>
                <a:ea typeface="SimSun" charset="0"/>
                <a:cs typeface="Arial" panose="020B0604020202020204" pitchFamily="34" charset="0"/>
              </a:rPr>
              <a:t> خريف </a:t>
            </a:r>
            <a:r>
              <a:rPr lang="en-US" altLang="zh-CN" b="1" dirty="0">
                <a:solidFill>
                  <a:srgbClr val="FFFFFF"/>
                </a:solidFill>
                <a:latin typeface="Arial" panose="020B0604020202020204" pitchFamily="34" charset="0"/>
                <a:ea typeface="SimSun" charset="0"/>
                <a:cs typeface="Arial" panose="020B0604020202020204" pitchFamily="34" charset="0"/>
              </a:rPr>
              <a:t> </a:t>
            </a:r>
            <a:r>
              <a:rPr lang="ar-JO" altLang="zh-CN" dirty="0">
                <a:solidFill>
                  <a:srgbClr val="FFFFFF"/>
                </a:solidFill>
                <a:latin typeface="Arial" panose="020B0604020202020204" pitchFamily="34" charset="0"/>
                <a:ea typeface="SimSun" charset="0"/>
                <a:cs typeface="Arial" panose="020B0604020202020204" pitchFamily="34" charset="0"/>
              </a:rPr>
              <a:t>62</a:t>
            </a:r>
            <a:endParaRPr lang="en-US" altLang="zh-CN" dirty="0">
              <a:solidFill>
                <a:srgbClr val="FFFFFF"/>
              </a:solidFill>
              <a:latin typeface="Arial" panose="020B0604020202020204" pitchFamily="34" charset="0"/>
              <a:ea typeface="SimSun" charset="0"/>
              <a:cs typeface="Arial" panose="020B0604020202020204" pitchFamily="34" charset="0"/>
            </a:endParaRPr>
          </a:p>
          <a:p>
            <a:pPr algn="just" rtl="1" eaLnBrk="1" hangingPunct="1">
              <a:buFont typeface="Wingdings" charset="0"/>
              <a:buNone/>
            </a:pPr>
            <a:r>
              <a:rPr lang="en-US" altLang="zh-CN" b="1" dirty="0">
                <a:solidFill>
                  <a:srgbClr val="FFFFFF"/>
                </a:solidFill>
                <a:latin typeface="Arial" panose="020B0604020202020204" pitchFamily="34" charset="0"/>
                <a:ea typeface="SimSun" charset="0"/>
                <a:cs typeface="Arial" panose="020B0604020202020204" pitchFamily="34" charset="0"/>
              </a:rPr>
              <a:t>	</a:t>
            </a:r>
            <a:r>
              <a:rPr lang="ar-JO" altLang="zh-CN" b="1" dirty="0">
                <a:solidFill>
                  <a:srgbClr val="FFFFFF"/>
                </a:solidFill>
                <a:latin typeface="Arial" panose="020B0604020202020204" pitchFamily="34" charset="0"/>
                <a:ea typeface="SimSun" charset="0"/>
                <a:cs typeface="Arial" panose="020B0604020202020204" pitchFamily="34" charset="0"/>
              </a:rPr>
              <a:t>لتيموثاوس في أفسس</a:t>
            </a:r>
            <a:endParaRPr lang="en-US" altLang="zh-CN" b="1" dirty="0">
              <a:solidFill>
                <a:srgbClr val="FFFFFF"/>
              </a:solidFill>
              <a:latin typeface="Arial" panose="020B0604020202020204" pitchFamily="34" charset="0"/>
              <a:ea typeface="SimSun" charset="0"/>
              <a:cs typeface="Arial" panose="020B0604020202020204" pitchFamily="34" charset="0"/>
            </a:endParaRPr>
          </a:p>
          <a:p>
            <a:pPr algn="just" rtl="1" eaLnBrk="1" hangingPunct="1">
              <a:buFont typeface="Wingdings" charset="0"/>
              <a:buChar char="§"/>
            </a:pPr>
            <a:r>
              <a:rPr lang="ar-JO" altLang="zh-CN" dirty="0">
                <a:solidFill>
                  <a:srgbClr val="000000"/>
                </a:solidFill>
                <a:latin typeface="Arial" panose="020B0604020202020204" pitchFamily="34" charset="0"/>
                <a:ea typeface="SimSun" charset="0"/>
                <a:cs typeface="Arial" panose="020B0604020202020204" pitchFamily="34" charset="0"/>
              </a:rPr>
              <a:t>بولس في أسيا الصغرى</a:t>
            </a:r>
            <a:r>
              <a:rPr lang="en-US" altLang="zh-CN" dirty="0">
                <a:solidFill>
                  <a:srgbClr val="000000"/>
                </a:solidFill>
                <a:latin typeface="Arial" panose="020B0604020202020204" pitchFamily="34" charset="0"/>
                <a:ea typeface="SimSun" charset="0"/>
                <a:cs typeface="Arial" panose="020B0604020202020204" pitchFamily="34" charset="0"/>
              </a:rPr>
              <a:t>	</a:t>
            </a:r>
            <a:r>
              <a:rPr lang="ar-JO" altLang="zh-CN" dirty="0">
                <a:solidFill>
                  <a:srgbClr val="000000"/>
                </a:solidFill>
                <a:latin typeface="Arial" panose="020B0604020202020204" pitchFamily="34" charset="0"/>
                <a:ea typeface="SimSun" charset="0"/>
                <a:cs typeface="Arial" panose="020B0604020202020204" pitchFamily="34" charset="0"/>
              </a:rPr>
              <a:t> ربيع</a:t>
            </a:r>
            <a:r>
              <a:rPr lang="en-US" altLang="zh-CN" dirty="0">
                <a:solidFill>
                  <a:srgbClr val="000000"/>
                </a:solidFill>
                <a:latin typeface="Arial" panose="020B0604020202020204" pitchFamily="34" charset="0"/>
                <a:ea typeface="SimSun" charset="0"/>
                <a:cs typeface="Arial" panose="020B0604020202020204" pitchFamily="34" charset="0"/>
              </a:rPr>
              <a:t> </a:t>
            </a:r>
            <a:r>
              <a:rPr lang="ar-JO" altLang="zh-CN" dirty="0">
                <a:solidFill>
                  <a:srgbClr val="000000"/>
                </a:solidFill>
                <a:latin typeface="Arial" panose="020B0604020202020204" pitchFamily="34" charset="0"/>
                <a:ea typeface="SimSun" charset="0"/>
                <a:cs typeface="Arial" panose="020B0604020202020204" pitchFamily="34" charset="0"/>
              </a:rPr>
              <a:t>63</a:t>
            </a:r>
            <a:r>
              <a:rPr lang="en-US" altLang="zh-CN" dirty="0">
                <a:solidFill>
                  <a:srgbClr val="000000"/>
                </a:solidFill>
                <a:latin typeface="Arial" panose="020B0604020202020204" pitchFamily="34" charset="0"/>
                <a:ea typeface="SimSun" charset="0"/>
                <a:cs typeface="Arial" panose="020B0604020202020204" pitchFamily="34" charset="0"/>
              </a:rPr>
              <a:t>-</a:t>
            </a:r>
            <a:r>
              <a:rPr lang="ar-JO" altLang="zh-CN" dirty="0">
                <a:solidFill>
                  <a:srgbClr val="000000"/>
                </a:solidFill>
                <a:latin typeface="Arial" panose="020B0604020202020204" pitchFamily="34" charset="0"/>
                <a:ea typeface="SimSun" charset="0"/>
                <a:cs typeface="Arial" panose="020B0604020202020204" pitchFamily="34" charset="0"/>
              </a:rPr>
              <a:t> ربيع </a:t>
            </a:r>
            <a:r>
              <a:rPr lang="en-US" altLang="zh-CN" dirty="0">
                <a:solidFill>
                  <a:srgbClr val="000000"/>
                </a:solidFill>
                <a:latin typeface="Arial" panose="020B0604020202020204" pitchFamily="34" charset="0"/>
                <a:ea typeface="SimSun" charset="0"/>
                <a:cs typeface="Arial" panose="020B0604020202020204" pitchFamily="34" charset="0"/>
              </a:rPr>
              <a:t> </a:t>
            </a:r>
            <a:r>
              <a:rPr lang="ar-JO" altLang="zh-CN" dirty="0">
                <a:solidFill>
                  <a:srgbClr val="000000"/>
                </a:solidFill>
                <a:latin typeface="Arial" panose="020B0604020202020204" pitchFamily="34" charset="0"/>
                <a:ea typeface="SimSun" charset="0"/>
                <a:cs typeface="Arial" panose="020B0604020202020204" pitchFamily="34" charset="0"/>
              </a:rPr>
              <a:t>64</a:t>
            </a:r>
            <a:endParaRPr lang="en-US" altLang="zh-CN" dirty="0">
              <a:solidFill>
                <a:srgbClr val="000000"/>
              </a:solidFill>
              <a:latin typeface="Arial" panose="020B0604020202020204" pitchFamily="34" charset="0"/>
              <a:ea typeface="SimSun" charset="0"/>
              <a:cs typeface="Arial" panose="020B0604020202020204" pitchFamily="34" charset="0"/>
            </a:endParaRPr>
          </a:p>
          <a:p>
            <a:pPr algn="just" rtl="1" eaLnBrk="1" hangingPunct="1">
              <a:buFont typeface="Wingdings" charset="0"/>
              <a:buChar char="§"/>
            </a:pPr>
            <a:r>
              <a:rPr lang="ar-JO" altLang="zh-CN" dirty="0">
                <a:solidFill>
                  <a:srgbClr val="000000"/>
                </a:solidFill>
                <a:latin typeface="Arial" panose="020B0604020202020204" pitchFamily="34" charset="0"/>
                <a:ea typeface="SimSun" charset="0"/>
                <a:cs typeface="Arial" panose="020B0604020202020204" pitchFamily="34" charset="0"/>
              </a:rPr>
              <a:t>بولس في إسبانيا</a:t>
            </a:r>
            <a:r>
              <a:rPr lang="en-US" altLang="zh-CN" dirty="0">
                <a:solidFill>
                  <a:srgbClr val="000000"/>
                </a:solidFill>
                <a:latin typeface="Arial" panose="020B0604020202020204" pitchFamily="34" charset="0"/>
                <a:ea typeface="SimSun" charset="0"/>
                <a:cs typeface="Arial" panose="020B0604020202020204" pitchFamily="34" charset="0"/>
              </a:rPr>
              <a:t>	</a:t>
            </a:r>
            <a:r>
              <a:rPr lang="ar-JO" altLang="zh-CN" dirty="0">
                <a:solidFill>
                  <a:srgbClr val="000000"/>
                </a:solidFill>
                <a:latin typeface="Arial" panose="020B0604020202020204" pitchFamily="34" charset="0"/>
                <a:ea typeface="SimSun" charset="0"/>
                <a:cs typeface="Arial" panose="020B0604020202020204" pitchFamily="34" charset="0"/>
              </a:rPr>
              <a:t>ربيع</a:t>
            </a:r>
            <a:r>
              <a:rPr lang="en-US" altLang="zh-CN" dirty="0">
                <a:solidFill>
                  <a:srgbClr val="000000"/>
                </a:solidFill>
                <a:latin typeface="Arial" panose="020B0604020202020204" pitchFamily="34" charset="0"/>
                <a:ea typeface="SimSun" charset="0"/>
                <a:cs typeface="Arial" panose="020B0604020202020204" pitchFamily="34" charset="0"/>
              </a:rPr>
              <a:t> </a:t>
            </a:r>
            <a:r>
              <a:rPr lang="ar-JO" altLang="zh-CN" dirty="0">
                <a:solidFill>
                  <a:srgbClr val="000000"/>
                </a:solidFill>
                <a:latin typeface="Arial" panose="020B0604020202020204" pitchFamily="34" charset="0"/>
                <a:ea typeface="SimSun" charset="0"/>
                <a:cs typeface="Arial" panose="020B0604020202020204" pitchFamily="34" charset="0"/>
              </a:rPr>
              <a:t>64</a:t>
            </a:r>
            <a:r>
              <a:rPr lang="en-US" altLang="zh-CN" dirty="0">
                <a:solidFill>
                  <a:srgbClr val="000000"/>
                </a:solidFill>
                <a:latin typeface="Arial" panose="020B0604020202020204" pitchFamily="34" charset="0"/>
                <a:ea typeface="SimSun" charset="0"/>
                <a:cs typeface="Arial" panose="020B0604020202020204" pitchFamily="34" charset="0"/>
              </a:rPr>
              <a:t>-</a:t>
            </a:r>
            <a:r>
              <a:rPr lang="ar-JO" altLang="zh-CN" dirty="0">
                <a:solidFill>
                  <a:srgbClr val="000000"/>
                </a:solidFill>
                <a:latin typeface="Arial" panose="020B0604020202020204" pitchFamily="34" charset="0"/>
                <a:ea typeface="SimSun" charset="0"/>
                <a:cs typeface="Arial" panose="020B0604020202020204" pitchFamily="34" charset="0"/>
              </a:rPr>
              <a:t>ربيع</a:t>
            </a:r>
            <a:r>
              <a:rPr lang="en-US" altLang="zh-CN" dirty="0">
                <a:solidFill>
                  <a:srgbClr val="000000"/>
                </a:solidFill>
                <a:latin typeface="Arial" panose="020B0604020202020204" pitchFamily="34" charset="0"/>
                <a:ea typeface="SimSun" charset="0"/>
                <a:cs typeface="Arial" panose="020B0604020202020204" pitchFamily="34" charset="0"/>
              </a:rPr>
              <a:t> </a:t>
            </a:r>
            <a:r>
              <a:rPr lang="ar-JO" altLang="zh-CN" dirty="0">
                <a:solidFill>
                  <a:srgbClr val="000000"/>
                </a:solidFill>
                <a:latin typeface="Arial" panose="020B0604020202020204" pitchFamily="34" charset="0"/>
                <a:ea typeface="SimSun" charset="0"/>
                <a:cs typeface="Arial" panose="020B0604020202020204" pitchFamily="34" charset="0"/>
              </a:rPr>
              <a:t>66</a:t>
            </a:r>
            <a:endParaRPr lang="en-US" altLang="zh-CN" dirty="0">
              <a:solidFill>
                <a:srgbClr val="000000"/>
              </a:solidFill>
              <a:latin typeface="Arial" panose="020B0604020202020204" pitchFamily="34" charset="0"/>
              <a:ea typeface="SimSun" charset="0"/>
              <a:cs typeface="Arial" panose="020B0604020202020204" pitchFamily="34" charset="0"/>
            </a:endParaRPr>
          </a:p>
          <a:p>
            <a:pPr algn="just" rtl="1" eaLnBrk="1" hangingPunct="1">
              <a:buFont typeface="Wingdings" charset="0"/>
              <a:buNone/>
            </a:pPr>
            <a:r>
              <a:rPr lang="en-US" altLang="zh-CN" b="1" dirty="0">
                <a:solidFill>
                  <a:srgbClr val="000000"/>
                </a:solidFill>
                <a:latin typeface="Arial" panose="020B0604020202020204" pitchFamily="34" charset="0"/>
                <a:ea typeface="SimSun" charset="0"/>
                <a:cs typeface="Arial" panose="020B0604020202020204" pitchFamily="34" charset="0"/>
              </a:rPr>
              <a:t>	)</a:t>
            </a:r>
            <a:r>
              <a:rPr lang="ar-JO" altLang="zh-CN" b="1" dirty="0">
                <a:solidFill>
                  <a:srgbClr val="000000"/>
                </a:solidFill>
                <a:latin typeface="Arial" panose="020B0604020202020204" pitchFamily="34" charset="0"/>
                <a:ea typeface="SimSun" charset="0"/>
                <a:cs typeface="Arial" panose="020B0604020202020204" pitchFamily="34" charset="0"/>
              </a:rPr>
              <a:t>متوقع في رومية</a:t>
            </a:r>
            <a:r>
              <a:rPr lang="en-US" altLang="zh-CN" dirty="0">
                <a:solidFill>
                  <a:srgbClr val="000000"/>
                </a:solidFill>
                <a:latin typeface="Arial" panose="020B0604020202020204" pitchFamily="34" charset="0"/>
                <a:ea typeface="SimSun" charset="0"/>
                <a:cs typeface="Arial" panose="020B0604020202020204" pitchFamily="34" charset="0"/>
              </a:rPr>
              <a:t>)(</a:t>
            </a:r>
            <a:r>
              <a:rPr lang="ar-JO" altLang="zh-CN" dirty="0">
                <a:solidFill>
                  <a:srgbClr val="000000"/>
                </a:solidFill>
                <a:latin typeface="Arial" panose="020B0604020202020204" pitchFamily="34" charset="0"/>
                <a:ea typeface="SimSun" charset="0"/>
                <a:cs typeface="Arial" panose="020B0604020202020204" pitchFamily="34" charset="0"/>
              </a:rPr>
              <a:t>15: 24</a:t>
            </a:r>
            <a:r>
              <a:rPr lang="ar-JO" altLang="zh-CN" b="1" dirty="0">
                <a:solidFill>
                  <a:srgbClr val="000000"/>
                </a:solidFill>
                <a:latin typeface="Arial" panose="020B0604020202020204" pitchFamily="34" charset="0"/>
                <a:ea typeface="SimSun" charset="0"/>
                <a:cs typeface="Arial" panose="020B0604020202020204" pitchFamily="34" charset="0"/>
              </a:rPr>
              <a:t>)</a:t>
            </a:r>
            <a:endParaRPr lang="en-US" altLang="zh-CN" b="1" dirty="0">
              <a:solidFill>
                <a:srgbClr val="000000"/>
              </a:solidFill>
              <a:latin typeface="Arial" panose="020B0604020202020204" pitchFamily="34" charset="0"/>
              <a:ea typeface="SimSun" charset="0"/>
              <a:cs typeface="Arial" panose="020B0604020202020204" pitchFamily="34" charset="0"/>
            </a:endParaRPr>
          </a:p>
          <a:p>
            <a:pPr algn="just" rtl="1" eaLnBrk="1" hangingPunct="1">
              <a:buFont typeface="Wingdings" charset="0"/>
              <a:buChar char="§"/>
            </a:pPr>
            <a:r>
              <a:rPr lang="ar-JO" altLang="zh-CN" b="1" dirty="0">
                <a:solidFill>
                  <a:srgbClr val="000000"/>
                </a:solidFill>
                <a:latin typeface="Arial" panose="020B0604020202020204" pitchFamily="34" charset="0"/>
                <a:ea typeface="SimSun" charset="0"/>
                <a:cs typeface="Arial" panose="020B0604020202020204" pitchFamily="34" charset="0"/>
              </a:rPr>
              <a:t>الإضطهاد على المسيجين من نيرون </a:t>
            </a:r>
            <a:r>
              <a:rPr lang="en-US" altLang="zh-CN" b="1" dirty="0">
                <a:solidFill>
                  <a:srgbClr val="000000"/>
                </a:solidFill>
                <a:latin typeface="Arial" panose="020B0604020202020204" pitchFamily="34" charset="0"/>
                <a:ea typeface="SimSun" charset="0"/>
                <a:cs typeface="Arial" panose="020B0604020202020204" pitchFamily="34" charset="0"/>
              </a:rPr>
              <a:t>	</a:t>
            </a:r>
            <a:r>
              <a:rPr lang="ar-JO" altLang="zh-CN" b="1" dirty="0">
                <a:solidFill>
                  <a:srgbClr val="000000"/>
                </a:solidFill>
                <a:latin typeface="Arial" panose="020B0604020202020204" pitchFamily="34" charset="0"/>
                <a:ea typeface="SimSun" charset="0"/>
                <a:cs typeface="Arial" panose="020B0604020202020204" pitchFamily="34" charset="0"/>
              </a:rPr>
              <a:t>صيف</a:t>
            </a:r>
            <a:r>
              <a:rPr lang="en-US" altLang="zh-CN" b="1" dirty="0">
                <a:solidFill>
                  <a:srgbClr val="000000"/>
                </a:solidFill>
                <a:latin typeface="Arial" panose="020B0604020202020204" pitchFamily="34" charset="0"/>
                <a:ea typeface="SimSun" charset="0"/>
                <a:cs typeface="Arial" panose="020B0604020202020204" pitchFamily="34" charset="0"/>
              </a:rPr>
              <a:t> </a:t>
            </a:r>
            <a:r>
              <a:rPr lang="ar-JO" altLang="zh-CN" dirty="0">
                <a:solidFill>
                  <a:srgbClr val="000000"/>
                </a:solidFill>
                <a:latin typeface="Arial" panose="020B0604020202020204" pitchFamily="34" charset="0"/>
                <a:ea typeface="SimSun" charset="0"/>
                <a:cs typeface="Arial" panose="020B0604020202020204" pitchFamily="34" charset="0"/>
              </a:rPr>
              <a:t>64</a:t>
            </a:r>
            <a:endParaRPr lang="en-US" altLang="zh-CN" dirty="0">
              <a:solidFill>
                <a:srgbClr val="000000"/>
              </a:solidFill>
              <a:latin typeface="Arial" panose="020B0604020202020204" pitchFamily="34" charset="0"/>
              <a:ea typeface="SimSun" charset="0"/>
              <a:cs typeface="Arial" panose="020B0604020202020204" pitchFamily="34" charset="0"/>
            </a:endParaRPr>
          </a:p>
          <a:p>
            <a:pPr algn="just" rtl="1" eaLnBrk="1" hangingPunct="1">
              <a:buFont typeface="Wingdings" charset="0"/>
              <a:buNone/>
            </a:pPr>
            <a:r>
              <a:rPr lang="en-US" altLang="zh-CN" b="1" dirty="0">
                <a:solidFill>
                  <a:srgbClr val="000000"/>
                </a:solidFill>
                <a:latin typeface="Arial" panose="020B0604020202020204" pitchFamily="34" charset="0"/>
                <a:ea typeface="SimSun" charset="0"/>
                <a:cs typeface="Arial" panose="020B0604020202020204" pitchFamily="34" charset="0"/>
              </a:rPr>
              <a:t>	</a:t>
            </a:r>
            <a:r>
              <a:rPr lang="ar-JO" altLang="zh-CN" b="1" dirty="0">
                <a:solidFill>
                  <a:srgbClr val="000000"/>
                </a:solidFill>
                <a:latin typeface="Arial" panose="020B0604020202020204" pitchFamily="34" charset="0"/>
                <a:ea typeface="SimSun" charset="0"/>
                <a:cs typeface="Arial" panose="020B0604020202020204" pitchFamily="34" charset="0"/>
              </a:rPr>
              <a:t>استشهاد بطرس </a:t>
            </a:r>
            <a:endParaRPr lang="en-US" altLang="zh-CN" b="1" dirty="0">
              <a:solidFill>
                <a:srgbClr val="000000"/>
              </a:solidFill>
              <a:latin typeface="Arial" panose="020B0604020202020204" pitchFamily="34" charset="0"/>
              <a:ea typeface="SimSun" charset="0"/>
              <a:cs typeface="Arial" panose="020B0604020202020204" pitchFamily="34" charset="0"/>
            </a:endParaRPr>
          </a:p>
        </p:txBody>
      </p:sp>
      <p:sp>
        <p:nvSpPr>
          <p:cNvPr id="301060" name="WordArt 6"/>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pic>
        <p:nvPicPr>
          <p:cNvPr id="301061" name="Picture 7"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7600" y="5884862"/>
            <a:ext cx="1676400" cy="973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2" name="Text Box 191"/>
          <p:cNvSpPr txBox="1">
            <a:spLocks noChangeArrowheads="1"/>
          </p:cNvSpPr>
          <p:nvPr/>
        </p:nvSpPr>
        <p:spPr bwMode="auto">
          <a:xfrm>
            <a:off x="8291919" y="1524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242</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63134" y="1588646"/>
            <a:ext cx="8791222" cy="36584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800" b="1">
                <a:solidFill>
                  <a:schemeClr val="bg1"/>
                </a:solidFill>
                <a:effectLst>
                  <a:glow rad="127000">
                    <a:schemeClr val="tx1"/>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3600" dirty="0"/>
              <a:t>صادقة هي الكلمة وأريد ان تقرر هذه الأمور لكي يهتم الذين آمنوا بالله أن يمارسوا أعمالا حسنة، فإن هذه الأمور هي الحسنة والنافعة للناس</a:t>
            </a:r>
          </a:p>
          <a:p>
            <a:pPr rtl="1"/>
            <a:r>
              <a:rPr lang="ar-JO" sz="3600" dirty="0"/>
              <a:t>(3: 8)</a:t>
            </a:r>
            <a:endParaRPr lang="en-US" sz="3600" dirty="0"/>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241</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7830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 name="Rectangle 2"/>
          <p:cNvSpPr txBox="1"/>
          <p:nvPr/>
        </p:nvSpPr>
        <p:spPr>
          <a:xfrm>
            <a:off x="426719" y="1343024"/>
            <a:ext cx="8595362" cy="3046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كريت</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صيف</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٦٦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مبكراً</a:t>
            </a:r>
            <a:endParaRPr kumimoji="0" sz="2400" b="0"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تيطس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ترك</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هناك</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تيطس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١: ٥</a:t>
            </a:r>
            <a:r>
              <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endParaRPr kumimoji="0" sz="2400" b="0"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اسيا</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الصغرى</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صيف</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٦٦</a:t>
            </a:r>
            <a:endParaRPr kumimoji="0" sz="2400" b="0"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a:pP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كتب تيطس من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اسيا</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الصغرة</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صيف</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٦٦</a:t>
            </a:r>
            <a:endParaRPr kumimoji="0" sz="2400" b="1"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إلى تيطس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كريت</a:t>
            </a:r>
            <a:endParaRPr kumimoji="0" sz="2400" b="0"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نيكوبوليس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 12)</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شتاء</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66 / 67)</a:t>
            </a:r>
            <a:endParaRPr kumimoji="0" sz="2400" b="0"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ترواس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٢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٤ :١٣</a:t>
            </a:r>
            <a:r>
              <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ربيع</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٦٧</a:t>
            </a:r>
            <a:endParaRPr kumimoji="0" sz="2400" b="0"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lang="en-US" b="1" kern="0" dirty="0">
                <a:solidFill>
                  <a:srgbClr val="000000"/>
                </a:solidFill>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مكدونيا</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و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اليونان</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542" name="Rectangle 3"/>
          <p:cNvSpPr txBox="1">
            <a:spLocks noGrp="1"/>
          </p:cNvSpPr>
          <p:nvPr>
            <p:ph type="title" idx="4294967295"/>
          </p:nvPr>
        </p:nvSpPr>
        <p:spPr>
          <a:xfrm>
            <a:off x="1443540" y="-636588"/>
            <a:ext cx="7543801" cy="381001"/>
          </a:xfrm>
          <a:prstGeom prst="rect">
            <a:avLst/>
          </a:prstGeom>
        </p:spPr>
        <p:txBody>
          <a:bodyPr lIns="46037" tIns="46037" rIns="46037" bIns="46037"/>
          <a:lstStyle/>
          <a:p>
            <a:pPr rtl="0">
              <a:defRPr sz="1200">
                <a:solidFill>
                  <a:srgbClr val="996600"/>
                </a:solidFill>
                <a:latin typeface="+mn-lt"/>
                <a:ea typeface="+mn-ea"/>
                <a:cs typeface="+mn-cs"/>
                <a:sym typeface="Times New Roman"/>
              </a:defRPr>
            </a:pPr>
            <a:r>
              <a:rPr dirty="0">
                <a:latin typeface="Arial" panose="020B0604020202020204" pitchFamily="34" charset="0"/>
                <a:cs typeface="Arial" panose="020B0604020202020204" pitchFamily="34" charset="0"/>
              </a:rPr>
              <a:t>Date</a:t>
            </a:r>
            <a:r>
              <a:rPr dirty="0">
                <a:latin typeface="Arial" panose="020B0604020202020204" pitchFamily="34" charset="0"/>
                <a:ea typeface="Arial"/>
                <a:cs typeface="Arial" panose="020B0604020202020204" pitchFamily="34" charset="0"/>
                <a:sym typeface="Arial"/>
              </a:rPr>
              <a:t> 3</a:t>
            </a:r>
          </a:p>
        </p:txBody>
      </p:sp>
      <p:sp>
        <p:nvSpPr>
          <p:cNvPr id="1543" name="Text Box 4"/>
          <p:cNvSpPr txBox="1"/>
          <p:nvPr/>
        </p:nvSpPr>
        <p:spPr>
          <a:xfrm>
            <a:off x="4101917" y="152399"/>
            <a:ext cx="924290" cy="523220"/>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rtl="1">
              <a:defRPr sz="2800" b="0">
                <a:solidFill>
                  <a:schemeClr val="accent3">
                    <a:lumOff val="44000"/>
                  </a:schemeClr>
                </a:solidFill>
                <a:latin typeface="SimSun"/>
                <a:ea typeface="SimSun"/>
                <a:cs typeface="SimSun"/>
                <a:sym typeface="SimSun"/>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8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SimSun"/>
              </a:rPr>
              <a:t>البيانات</a:t>
            </a:r>
          </a:p>
        </p:txBody>
      </p:sp>
      <p:sp>
        <p:nvSpPr>
          <p:cNvPr id="1544" name="Text Box 5"/>
          <p:cNvSpPr txBox="1"/>
          <p:nvPr/>
        </p:nvSpPr>
        <p:spPr>
          <a:xfrm>
            <a:off x="426719" y="4267199"/>
            <a:ext cx="8519162" cy="1927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Tx/>
              <a:buFontTx/>
              <a:buNone/>
              <a:tabLst/>
              <a:defRPr sz="2400"/>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السجن</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الثاني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روما		                 </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Arial Narrow"/>
                <a:cs typeface="Arial" panose="020B0604020202020204" pitchFamily="34" charset="0"/>
                <a:sym typeface="Arial Narrow"/>
              </a:rPr>
              <a:t>خريف</a:t>
            </a:r>
            <a:r>
              <a:rPr kumimoji="0" sz="2400" b="1" i="0" u="none" strike="noStrike" kern="0" cap="none" spc="0" normalizeH="0" baseline="0" noProof="0" dirty="0">
                <a:ln>
                  <a:noFill/>
                </a:ln>
                <a:solidFill>
                  <a:srgbClr val="000000"/>
                </a:solidFill>
                <a:effectLst/>
                <a:uLnTx/>
                <a:uFillTx/>
                <a:latin typeface="Arial" panose="020B0604020202020204" pitchFamily="34" charset="0"/>
                <a:ea typeface="Arial Narrow"/>
                <a:cs typeface="Arial" panose="020B0604020202020204" pitchFamily="34" charset="0"/>
                <a:sym typeface="Arial Narrow"/>
              </a:rPr>
              <a:t> ٦٧–</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Arial Narrow"/>
                <a:cs typeface="Arial" panose="020B0604020202020204" pitchFamily="34" charset="0"/>
                <a:sym typeface="Arial Narrow"/>
              </a:rPr>
              <a:t>ربيع</a:t>
            </a:r>
            <a:r>
              <a:rPr kumimoji="0" sz="2400" b="1" i="0" u="none" strike="noStrike" kern="0" cap="none" spc="0" normalizeH="0" baseline="0" noProof="0" dirty="0">
                <a:ln>
                  <a:noFill/>
                </a:ln>
                <a:solidFill>
                  <a:srgbClr val="000000"/>
                </a:solidFill>
                <a:effectLst/>
                <a:uLnTx/>
                <a:uFillTx/>
                <a:latin typeface="Arial" panose="020B0604020202020204" pitchFamily="34" charset="0"/>
                <a:ea typeface="Arial Narrow"/>
                <a:cs typeface="Arial" panose="020B0604020202020204" pitchFamily="34" charset="0"/>
                <a:sym typeface="Arial Narrow"/>
              </a:rPr>
              <a:t> ٦٨</a:t>
            </a:r>
            <a:endParaRPr kumimoji="0" sz="2400" b="0" i="0" u="none" strike="noStrike" kern="0" cap="none" spc="0" normalizeH="0" baseline="0" noProof="0" dirty="0">
              <a:ln>
                <a:noFill/>
              </a:ln>
              <a:solidFill>
                <a:srgbClr val="000000"/>
              </a:solidFill>
              <a:effectLst/>
              <a:uLnTx/>
              <a:uFillTx/>
              <a:latin typeface="Arial" panose="020B0604020202020204" pitchFamily="34" charset="0"/>
              <a:ea typeface="Arial Narrow"/>
              <a:cs typeface="Arial" panose="020B0604020202020204" pitchFamily="34" charset="0"/>
              <a:sym typeface="Arial Narrow"/>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اعتقال</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واخذه</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إلى روما.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٦٧</a:t>
            </a: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a:pP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رسالة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يتموثاوس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كتب من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سجن</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روما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الثاني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٦٧</a:t>
            </a:r>
          </a:p>
          <a:p>
            <a:pPr marL="349250" marR="0" lvl="0" indent="-349250" algn="just"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إلى تيموثاوس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أفسس</a:t>
            </a: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قطع</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ر</a:t>
            </a:r>
            <a:r>
              <a:rPr lang="ar-JO" b="1" kern="0" dirty="0">
                <a:solidFill>
                  <a:srgbClr val="000000"/>
                </a:solidFill>
                <a:latin typeface="Arial" panose="020B0604020202020204" pitchFamily="34" charset="0"/>
                <a:cs typeface="Arial" panose="020B0604020202020204" pitchFamily="34" charset="0"/>
                <a:sym typeface="Arial"/>
              </a:rPr>
              <a:t>أ</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س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ربيع</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٦٨</a:t>
            </a:r>
          </a:p>
        </p:txBody>
      </p:sp>
      <p:sp>
        <p:nvSpPr>
          <p:cNvPr id="1545" name="Rectangle 6"/>
          <p:cNvSpPr txBox="1"/>
          <p:nvPr/>
        </p:nvSpPr>
        <p:spPr>
          <a:xfrm>
            <a:off x="426719" y="6324600"/>
            <a:ext cx="829056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9250" indent="-349250" algn="r" rtl="1">
              <a:buSzPct val="100000"/>
              <a:buChar char="▪"/>
              <a:defRPr sz="2400"/>
            </a:lvl1pPr>
          </a:lstStyle>
          <a:p>
            <a:pPr marL="349250" marR="0" lvl="0" indent="-349250" algn="r" defTabSz="914400" rtl="1" eaLnBrk="1" fontAlgn="auto" latinLnBrk="0" hangingPunct="0">
              <a:lnSpc>
                <a:spcPct val="100000"/>
              </a:lnSpc>
              <a:spcBef>
                <a:spcPts val="0"/>
              </a:spcBef>
              <a:spcAft>
                <a:spcPts val="0"/>
              </a:spcAft>
              <a:buClrTx/>
              <a:buSzPct val="100000"/>
              <a:buFontTx/>
              <a:buChar char="▪"/>
              <a:tabLst/>
              <a:defRPr/>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تدمير</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أ</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ورشليم</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٢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سبتمبر</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٧٠</a:t>
            </a:r>
          </a:p>
        </p:txBody>
      </p:sp>
      <p:sp>
        <p:nvSpPr>
          <p:cNvPr id="1546" name="Rectangle 7"/>
          <p:cNvSpPr/>
          <p:nvPr/>
        </p:nvSpPr>
        <p:spPr>
          <a:xfrm>
            <a:off x="321357" y="2409824"/>
            <a:ext cx="8686801" cy="830997"/>
          </a:xfrm>
          <a:prstGeom prst="rect">
            <a:avLst/>
          </a:prstGeom>
          <a:solidFill>
            <a:srgbClr val="0033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a:solidFill>
                  <a:srgbClr val="8F8F8F">
                    <a:lumOff val="44000"/>
                  </a:srgbClr>
                </a:solidFill>
              </a:defRPr>
            </a:pP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رسالة</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تيطس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كتبت</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من</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اسيا</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الصغرى</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صيف</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٦٦</a:t>
            </a:r>
            <a:endParaRPr kumimoji="0" sz="2400" b="1"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solidFill>
                  <a:srgbClr val="8F8F8F">
                    <a:lumOff val="44000"/>
                  </a:srgbClr>
                </a:solidFill>
              </a:defRPr>
            </a:pPr>
            <a:r>
              <a:rPr kumimoji="0" lang="en-US"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إلى</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تيطس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من</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كريت</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1547" name="Text Box 9"/>
          <p:cNvSpPr txBox="1"/>
          <p:nvPr/>
        </p:nvSpPr>
        <p:spPr>
          <a:xfrm>
            <a:off x="8193623" y="228600"/>
            <a:ext cx="611704" cy="461665"/>
          </a:xfrm>
          <a:prstGeom prst="rect">
            <a:avLst/>
          </a:prstGeom>
          <a:solidFill>
            <a:srgbClr val="E9E2B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4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٢٣٨</a:t>
            </a:r>
          </a:p>
        </p:txBody>
      </p:sp>
      <p:pic>
        <p:nvPicPr>
          <p:cNvPr id="1548" name="Picture 10" descr="Picture 10"/>
          <p:cNvPicPr>
            <a:picLocks noChangeAspect="1"/>
          </p:cNvPicPr>
          <p:nvPr/>
        </p:nvPicPr>
        <p:blipFill>
          <a:blip r:embed="rId3"/>
          <a:stretch>
            <a:fillRect/>
          </a:stretch>
        </p:blipFill>
        <p:spPr>
          <a:xfrm>
            <a:off x="255383" y="2363246"/>
            <a:ext cx="1524001" cy="885826"/>
          </a:xfrm>
          <a:prstGeom prst="rect">
            <a:avLst/>
          </a:prstGeom>
          <a:ln w="12700">
            <a:miter lim="400000"/>
          </a:ln>
        </p:spPr>
      </p:pic>
      <p:sp>
        <p:nvSpPr>
          <p:cNvPr id="1552" name="WordArt 6"/>
          <p:cNvSpPr txBox="1"/>
          <p:nvPr/>
        </p:nvSpPr>
        <p:spPr>
          <a:xfrm>
            <a:off x="76200" y="-228600"/>
            <a:ext cx="1447800" cy="182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defTabSz="365760" rtl="1">
              <a:defRPr sz="5760" b="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latin typeface="Impact"/>
                <a:ea typeface="Impact"/>
                <a:cs typeface="Impact"/>
                <a:sym typeface="Impact"/>
              </a:defRPr>
            </a:lvl1pPr>
          </a:lstStyle>
          <a:p>
            <a:pPr marL="0" marR="0" lvl="0" indent="0" algn="ctr" defTabSz="365760" rtl="1" eaLnBrk="1" fontAlgn="auto" latinLnBrk="0" hangingPunct="0">
              <a:lnSpc>
                <a:spcPct val="100000"/>
              </a:lnSpc>
              <a:spcBef>
                <a:spcPts val="0"/>
              </a:spcBef>
              <a:spcAft>
                <a:spcPts val="0"/>
              </a:spcAft>
              <a:buClrTx/>
              <a:buSzTx/>
              <a:buFontTx/>
              <a:buNone/>
              <a:tabLst/>
              <a:defRPr/>
            </a:pPr>
            <a:r>
              <a:rPr kumimoji="0" sz="5760" b="0" i="0" u="none" strike="noStrike" kern="0" cap="none" spc="0" normalizeH="0" baseline="0" noProof="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uLnTx/>
                <a:uFillTx/>
                <a:latin typeface="Arial" panose="020B0604020202020204" pitchFamily="34" charset="0"/>
                <a:cs typeface="Arial" panose="020B0604020202020204" pitchFamily="34" charset="0"/>
                <a:sym typeface="Impact"/>
              </a:rPr>
              <a:t>تيطس</a:t>
            </a:r>
          </a:p>
        </p:txBody>
      </p:sp>
      <p:grpSp>
        <p:nvGrpSpPr>
          <p:cNvPr id="3" name="Group 2">
            <a:extLst>
              <a:ext uri="{FF2B5EF4-FFF2-40B4-BE49-F238E27FC236}">
                <a16:creationId xmlns:a16="http://schemas.microsoft.com/office/drawing/2014/main" id="{21B56CDA-337E-0C34-EBBE-B241E84428CD}"/>
              </a:ext>
            </a:extLst>
          </p:cNvPr>
          <p:cNvGrpSpPr/>
          <p:nvPr/>
        </p:nvGrpSpPr>
        <p:grpSpPr>
          <a:xfrm>
            <a:off x="259410" y="5009923"/>
            <a:ext cx="8686472" cy="934157"/>
            <a:chOff x="361006" y="5009923"/>
            <a:chExt cx="8686472" cy="934157"/>
          </a:xfrm>
        </p:grpSpPr>
        <p:sp>
          <p:nvSpPr>
            <p:cNvPr id="2" name="TextBox 1">
              <a:extLst>
                <a:ext uri="{FF2B5EF4-FFF2-40B4-BE49-F238E27FC236}">
                  <a16:creationId xmlns:a16="http://schemas.microsoft.com/office/drawing/2014/main" id="{9AA8E69D-C20D-EADF-23DA-B501CC54F679}"/>
                </a:ext>
              </a:extLst>
            </p:cNvPr>
            <p:cNvSpPr txBox="1"/>
            <p:nvPr/>
          </p:nvSpPr>
          <p:spPr>
            <a:xfrm>
              <a:off x="422954" y="5009923"/>
              <a:ext cx="8624524" cy="830995"/>
            </a:xfrm>
            <a:prstGeom prst="rect">
              <a:avLst/>
            </a:prstGeom>
            <a:solidFill>
              <a:srgbClr val="6600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9250" marR="0" lvl="0" indent="-349250" algn="r" defTabSz="914400" rtl="1" eaLnBrk="1" fontAlgn="auto" latinLnBrk="0" hangingPunct="0">
                <a:lnSpc>
                  <a:spcPct val="100000"/>
                </a:lnSpc>
                <a:spcBef>
                  <a:spcPts val="0"/>
                </a:spcBef>
                <a:spcAft>
                  <a:spcPts val="0"/>
                </a:spcAft>
                <a:buClrTx/>
                <a:buSzPct val="100000"/>
                <a:buFontTx/>
                <a:buChar char="▪"/>
                <a:tabLst/>
                <a:defRPr/>
              </a:pPr>
              <a:r>
                <a:rPr kumimoji="0" lang="ar-SA"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كتب </a:t>
              </a:r>
              <a:r>
                <a:rPr lang="ar-JO" b="1" kern="0" dirty="0">
                  <a:solidFill>
                    <a:srgbClr val="FFFFFF"/>
                  </a:solidFill>
                  <a:latin typeface="Arial" panose="020B0604020202020204" pitchFamily="34" charset="0"/>
                  <a:cs typeface="Arial" panose="020B0604020202020204" pitchFamily="34" charset="0"/>
                  <a:sym typeface="Arial"/>
                </a:rPr>
                <a:t>تي</a:t>
              </a:r>
              <a:r>
                <a:rPr kumimoji="0" lang="ar-SA"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موثاوس من سجن روما الثاني 		خريف</a:t>
              </a:r>
              <a:r>
                <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SA"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٦٧</a:t>
              </a:r>
              <a:br>
                <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r>
                <a:rPr kumimoji="0" lang="ar-SA"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إلى تيموثاوس في أفسس</a:t>
              </a:r>
            </a:p>
          </p:txBody>
        </p:sp>
        <p:pic>
          <p:nvPicPr>
            <p:cNvPr id="1550" name="Picture 13" descr="Picture 13"/>
            <p:cNvPicPr>
              <a:picLocks noChangeAspect="1"/>
            </p:cNvPicPr>
            <p:nvPr/>
          </p:nvPicPr>
          <p:blipFill>
            <a:blip r:embed="rId3"/>
            <a:stretch>
              <a:fillRect/>
            </a:stretch>
          </p:blipFill>
          <p:spPr>
            <a:xfrm>
              <a:off x="361006" y="5058255"/>
              <a:ext cx="1524000" cy="885825"/>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5153" name="Rectangle 1026"/>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Arial" panose="020B0604020202020204" pitchFamily="34" charset="0"/>
              </a:rPr>
              <a:t>Circumstances</a:t>
            </a:r>
          </a:p>
        </p:txBody>
      </p:sp>
      <p:sp>
        <p:nvSpPr>
          <p:cNvPr id="305154" name="Text Box 1028"/>
          <p:cNvSpPr txBox="1">
            <a:spLocks noChangeArrowheads="1"/>
          </p:cNvSpPr>
          <p:nvPr/>
        </p:nvSpPr>
        <p:spPr bwMode="auto">
          <a:xfrm>
            <a:off x="4006012" y="152400"/>
            <a:ext cx="1125629"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الظروف</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305155" name="Text Box 1034"/>
          <p:cNvSpPr txBox="1">
            <a:spLocks noChangeArrowheads="1"/>
          </p:cNvSpPr>
          <p:nvPr/>
        </p:nvSpPr>
        <p:spPr bwMode="auto">
          <a:xfrm>
            <a:off x="609600" y="838200"/>
            <a:ext cx="7862888" cy="1569660"/>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u="sng" dirty="0">
                <a:solidFill>
                  <a:srgbClr val="FFFFFF"/>
                </a:solidFill>
                <a:latin typeface="Arial" panose="020B0604020202020204" pitchFamily="34" charset="0"/>
                <a:ea typeface="SimSun" charset="0"/>
                <a:cs typeface="Arial" panose="020B0604020202020204" pitchFamily="34" charset="0"/>
              </a:rPr>
              <a:t>الأصل / المستلمين</a:t>
            </a:r>
            <a:endParaRPr lang="en-US" altLang="zh-CN" b="1" dirty="0">
              <a:solidFill>
                <a:srgbClr val="FFFFFF"/>
              </a:solidFill>
              <a:latin typeface="Arial" panose="020B0604020202020204" pitchFamily="34" charset="0"/>
              <a:ea typeface="SimSun" charset="0"/>
              <a:cs typeface="Arial" panose="020B0604020202020204" pitchFamily="34" charset="0"/>
            </a:endParaRPr>
          </a:p>
          <a:p>
            <a:pPr algn="ctr" eaLnBrk="1" hangingPunct="1"/>
            <a:r>
              <a:rPr lang="ar-JO" altLang="zh-CN" b="1" dirty="0">
                <a:solidFill>
                  <a:srgbClr val="FFFFFF"/>
                </a:solidFill>
                <a:latin typeface="Arial" panose="020B0604020202020204" pitchFamily="34" charset="0"/>
                <a:ea typeface="SimSun" charset="0"/>
                <a:cs typeface="Arial" panose="020B0604020202020204" pitchFamily="34" charset="0"/>
              </a:rPr>
              <a:t>تم إرسال رسالة بولس إلى تيطس (تي 1: 4)من موقع غير معروف في آسيا الصغرى إلى تيطس في كريت (تي 1: 5). أفسس، مكدونية وكورنثوس هي مجرد افتراضات لكن مكان الكتابة لا يغير تفسيرها.  </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1515" name="Text Box 1035"/>
          <p:cNvSpPr txBox="1">
            <a:spLocks noChangeArrowheads="1"/>
          </p:cNvSpPr>
          <p:nvPr/>
        </p:nvSpPr>
        <p:spPr bwMode="auto">
          <a:xfrm>
            <a:off x="152400" y="3352800"/>
            <a:ext cx="8763000" cy="2308324"/>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u="sng" dirty="0">
                <a:latin typeface="Arial" panose="020B0604020202020204" pitchFamily="34" charset="0"/>
                <a:ea typeface="SimSun" charset="0"/>
                <a:cs typeface="Arial" panose="020B0604020202020204" pitchFamily="34" charset="0"/>
              </a:rPr>
              <a:t>المناسبة</a:t>
            </a:r>
            <a:endParaRPr lang="en-US" altLang="zh-CN" b="1" dirty="0">
              <a:latin typeface="Arial" panose="020B0604020202020204" pitchFamily="34" charset="0"/>
              <a:ea typeface="SimSun" charset="0"/>
              <a:cs typeface="Arial" panose="020B0604020202020204" pitchFamily="34" charset="0"/>
            </a:endParaRPr>
          </a:p>
          <a:p>
            <a:pPr algn="ctr" eaLnBrk="1" hangingPunct="1"/>
            <a:r>
              <a:rPr lang="ar-JO" altLang="zh-CN" b="1" dirty="0">
                <a:latin typeface="Arial" panose="020B0604020202020204" pitchFamily="34" charset="0"/>
                <a:ea typeface="SimSun" charset="0"/>
                <a:cs typeface="Arial" panose="020B0604020202020204" pitchFamily="34" charset="0"/>
              </a:rPr>
              <a:t>في الفترة ما بين سجني بولس الرسول الأول والثاني في روما سافر هو وتيطس معاً إلى كريت، ومع تقدم العمل الكرازي ووجود العديد من المسيحيين الجدد، ترك بولس تيطس لتنظيم المؤمنين الجدد في كنائس محلية، ثم انتقل إلى خدمات أخرى، بعد ذلك بوقت قصير كتب بولس الرسالة إلى تيطس لتزويده بالحكمة العملية فيما يتعلق بإدارة الكنيسة وسلوك المؤمنين.  </a:t>
            </a:r>
            <a:r>
              <a:rPr lang="en-US" altLang="zh-CN" b="1" dirty="0">
                <a:latin typeface="Arial" panose="020B0604020202020204" pitchFamily="34" charset="0"/>
                <a:ea typeface="SimSun" charset="0"/>
                <a:cs typeface="Arial" panose="020B0604020202020204" pitchFamily="34" charset="0"/>
              </a:rPr>
              <a:t> </a:t>
            </a:r>
            <a:endParaRPr lang="en-US" b="1" dirty="0">
              <a:latin typeface="Arial" panose="020B0604020202020204" pitchFamily="34" charset="0"/>
              <a:ea typeface="SimSun" charset="0"/>
              <a:cs typeface="Arial" panose="020B0604020202020204" pitchFamily="34" charset="0"/>
            </a:endParaRPr>
          </a:p>
        </p:txBody>
      </p:sp>
      <p:sp>
        <p:nvSpPr>
          <p:cNvPr id="305157" name="WordArt 1036"/>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305158" name="Text Box 191"/>
          <p:cNvSpPr txBox="1">
            <a:spLocks noChangeArrowheads="1"/>
          </p:cNvSpPr>
          <p:nvPr/>
        </p:nvSpPr>
        <p:spPr bwMode="auto">
          <a:xfrm>
            <a:off x="8291919" y="1524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242</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5"/>
                                        </p:tgtEl>
                                        <p:attrNameLst>
                                          <p:attrName>style.visibility</p:attrName>
                                        </p:attrNameLst>
                                      </p:cBhvr>
                                      <p:to>
                                        <p:strVal val="visible"/>
                                      </p:to>
                                    </p:set>
                                    <p:anim calcmode="lin" valueType="num">
                                      <p:cBhvr additive="base">
                                        <p:cTn id="7" dur="500" fill="hold"/>
                                        <p:tgtEl>
                                          <p:spTgt spid="21515"/>
                                        </p:tgtEl>
                                        <p:attrNameLst>
                                          <p:attrName>ppt_x</p:attrName>
                                        </p:attrNameLst>
                                      </p:cBhvr>
                                      <p:tavLst>
                                        <p:tav tm="0">
                                          <p:val>
                                            <p:strVal val="#ppt_x"/>
                                          </p:val>
                                        </p:tav>
                                        <p:tav tm="100000">
                                          <p:val>
                                            <p:strVal val="#ppt_x"/>
                                          </p:val>
                                        </p:tav>
                                      </p:tavLst>
                                    </p:anim>
                                    <p:anim calcmode="lin" valueType="num">
                                      <p:cBhvr additive="base">
                                        <p:cTn id="8" dur="500" fill="hold"/>
                                        <p:tgtEl>
                                          <p:spTgt spid="215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5"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26"/>
          <p:cNvSpPr>
            <a:spLocks noGrp="1" noChangeArrowheads="1"/>
          </p:cNvSpPr>
          <p:nvPr>
            <p:ph type="body" idx="1"/>
          </p:nvPr>
        </p:nvSpPr>
        <p:spPr/>
        <p:txBody>
          <a:bodyPr/>
          <a:lstStyle/>
          <a:p>
            <a:pPr eaLnBrk="1" hangingPunct="1">
              <a:buFont typeface="Wingdings" charset="2"/>
              <a:buBlip>
                <a:blip r:embed="rId3"/>
              </a:buBlip>
              <a:defRPr/>
            </a:pPr>
            <a:endParaRPr lang="en-US" dirty="0">
              <a:ea typeface="+mn-ea"/>
              <a:cs typeface="+mn-cs"/>
            </a:endParaRPr>
          </a:p>
        </p:txBody>
      </p:sp>
      <p:pic>
        <p:nvPicPr>
          <p:cNvPr id="307202" name="Picture 1027" descr="4thJourney"/>
          <p:cNvPicPr>
            <a:picLocks noChangeAspect="1" noChangeArrowheads="1"/>
          </p:cNvPicPr>
          <p:nvPr/>
        </p:nvPicPr>
        <p:blipFill>
          <a:blip r:embed="rId4" cstate="screen">
            <a:extLst>
              <a:ext uri="{28A0092B-C50C-407E-A947-70E740481C1C}">
                <a14:useLocalDpi xmlns:a14="http://schemas.microsoft.com/office/drawing/2010/main"/>
              </a:ext>
            </a:extLst>
          </a:blip>
          <a:srcRect l="9616" t="4349" r="7729" b="10141"/>
          <a:stretch>
            <a:fillRect/>
          </a:stretch>
        </p:blipFill>
        <p:spPr bwMode="auto">
          <a:xfrm rot="-5400000">
            <a:off x="1447800" y="-838200"/>
            <a:ext cx="6248400" cy="9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6" name="Rectangle 1028"/>
          <p:cNvSpPr>
            <a:spLocks noGrp="1" noChangeArrowheads="1"/>
          </p:cNvSpPr>
          <p:nvPr>
            <p:ph type="title"/>
          </p:nvPr>
        </p:nvSpPr>
        <p:spPr>
          <a:xfrm>
            <a:off x="0" y="152400"/>
            <a:ext cx="8153400" cy="941388"/>
          </a:xfrm>
          <a:solidFill>
            <a:srgbClr val="FF0000"/>
          </a:solidFill>
        </p:spPr>
        <p:txBody>
          <a:bodyPr/>
          <a:lstStyle/>
          <a:p>
            <a:pPr eaLnBrk="1" hangingPunct="1">
              <a:defRPr/>
            </a:pPr>
            <a:r>
              <a:rPr lang="ar-JO" sz="4000" dirty="0">
                <a:ea typeface="ＭＳ Ｐゴシック" charset="0"/>
                <a:cs typeface="Arial" panose="020B0604020202020204" pitchFamily="34" charset="0"/>
              </a:rPr>
              <a:t>رحلة بولس التبشيرية الرابعة</a:t>
            </a:r>
            <a:endParaRPr lang="en-US" dirty="0">
              <a:ea typeface="ＭＳ Ｐゴシック" charset="0"/>
              <a:cs typeface="Arial" panose="020B0604020202020204" pitchFamily="34" charset="0"/>
            </a:endParaRPr>
          </a:p>
        </p:txBody>
      </p:sp>
      <p:sp>
        <p:nvSpPr>
          <p:cNvPr id="307204" name="Text Box 1029"/>
          <p:cNvSpPr txBox="1">
            <a:spLocks noChangeArrowheads="1"/>
          </p:cNvSpPr>
          <p:nvPr/>
        </p:nvSpPr>
        <p:spPr bwMode="auto">
          <a:xfrm>
            <a:off x="8172450" y="76200"/>
            <a:ext cx="8953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168</a:t>
            </a:r>
            <a:endParaRPr lang="en-US" b="1" dirty="0">
              <a:latin typeface="Arial" panose="020B0604020202020204" pitchFamily="34" charset="0"/>
              <a:cs typeface="Arial" panose="020B0604020202020204" pitchFamily="34" charset="0"/>
            </a:endParaRPr>
          </a:p>
        </p:txBody>
      </p:sp>
      <p:sp>
        <p:nvSpPr>
          <p:cNvPr id="105478" name="Text Box 1030"/>
          <p:cNvSpPr txBox="1">
            <a:spLocks noChangeArrowheads="1"/>
          </p:cNvSpPr>
          <p:nvPr/>
        </p:nvSpPr>
        <p:spPr bwMode="auto">
          <a:xfrm>
            <a:off x="533400" y="1295400"/>
            <a:ext cx="8382000" cy="2677656"/>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ja-JP" sz="2800" b="1" dirty="0">
                <a:latin typeface="Arial" panose="020B0604020202020204" pitchFamily="34" charset="0"/>
                <a:cs typeface="Arial" panose="020B0604020202020204" pitchFamily="34" charset="0"/>
              </a:rPr>
              <a:t>وقد نال بولس أيضاً أجر الاحتمال، بعد أن ألقي في السجن سبع مرات، وأجبر على الهروب ورُجِم. وبعد أن كرز في الشرق والغرب، نال سمعة لامعة بسبب إيمانه، إذ علم البر لكل العالم، </a:t>
            </a:r>
            <a:r>
              <a:rPr lang="ar-JO" altLang="ja-JP" sz="2800" b="1" dirty="0">
                <a:solidFill>
                  <a:srgbClr val="FFFF00"/>
                </a:solidFill>
                <a:latin typeface="Arial" panose="020B0604020202020204" pitchFamily="34" charset="0"/>
                <a:cs typeface="Arial" panose="020B0604020202020204" pitchFamily="34" charset="0"/>
              </a:rPr>
              <a:t>ووصل إلى أقصى الغرب</a:t>
            </a:r>
            <a:r>
              <a:rPr lang="ar-JO" altLang="ja-JP" sz="2800" b="1" dirty="0">
                <a:latin typeface="Arial" panose="020B0604020202020204" pitchFamily="34" charset="0"/>
                <a:cs typeface="Arial" panose="020B0604020202020204" pitchFamily="34" charset="0"/>
              </a:rPr>
              <a:t>، واستشهد على يد الولاة، وهكذا انتُزع من العالم ودخل إلى القدس، مقدماً نفسه مثالاً رائعاً للصبر.</a:t>
            </a:r>
            <a:endParaRPr lang="en-US" altLang="ja-JP" sz="2800" b="1" dirty="0">
              <a:latin typeface="Arial" panose="020B0604020202020204" pitchFamily="34" charset="0"/>
              <a:cs typeface="Arial" panose="020B0604020202020204" pitchFamily="34" charset="0"/>
            </a:endParaRPr>
          </a:p>
          <a:p>
            <a:pPr algn="r" eaLnBrk="1" hangingPunct="1"/>
            <a:r>
              <a:rPr lang="ar-JO" sz="2800" b="1" dirty="0">
                <a:latin typeface="Arial" panose="020B0604020202020204" pitchFamily="34" charset="0"/>
                <a:cs typeface="Arial" panose="020B0604020202020204" pitchFamily="34" charset="0"/>
              </a:rPr>
              <a:t>1 أكليمندس 5</a:t>
            </a:r>
            <a:endParaRPr lang="en-US" sz="2800"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5478"/>
                                        </p:tgtEl>
                                        <p:attrNameLst>
                                          <p:attrName>style.visibility</p:attrName>
                                        </p:attrNameLst>
                                      </p:cBhvr>
                                      <p:to>
                                        <p:strVal val="visible"/>
                                      </p:to>
                                    </p:set>
                                    <p:animEffect transition="in" filter="strips(downLeft)">
                                      <p:cBhvr>
                                        <p:cTn id="7" dur="500"/>
                                        <p:tgtEl>
                                          <p:spTgt spid="105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9249" name="Rectangle 2"/>
          <p:cNvSpPr>
            <a:spLocks noGrp="1" noChangeArrowheads="1"/>
          </p:cNvSpPr>
          <p:nvPr>
            <p:ph type="title" idx="4294967295"/>
          </p:nvPr>
        </p:nvSpPr>
        <p:spPr>
          <a:xfrm>
            <a:off x="3200400" y="228600"/>
            <a:ext cx="3886200" cy="381000"/>
          </a:xfrm>
        </p:spPr>
        <p:txBody>
          <a:bodyPr/>
          <a:lstStyle/>
          <a:p>
            <a:pPr algn="l" eaLnBrk="1" hangingPunct="1"/>
            <a:r>
              <a:rPr lang="en-US" sz="1200" dirty="0">
                <a:ea typeface="ＭＳ Ｐゴシック" charset="0"/>
                <a:cs typeface="Arial" panose="020B0604020202020204" pitchFamily="34" charset="0"/>
              </a:rPr>
              <a:t>Similarities of </a:t>
            </a:r>
            <a:r>
              <a:rPr lang="ar-SA" sz="1200" dirty="0">
                <a:ea typeface="ＭＳ Ｐゴシック" charset="0"/>
                <a:cs typeface="Arial" panose="020B0604020202020204" pitchFamily="34" charset="0"/>
              </a:rPr>
              <a:t>تيطس</a:t>
            </a:r>
            <a:r>
              <a:rPr lang="en-US" sz="1200" dirty="0">
                <a:ea typeface="ＭＳ Ｐゴシック" charset="0"/>
                <a:cs typeface="Arial" panose="020B0604020202020204" pitchFamily="34" charset="0"/>
              </a:rPr>
              <a:t> &amp; 2 Tim</a:t>
            </a:r>
          </a:p>
        </p:txBody>
      </p:sp>
      <p:sp>
        <p:nvSpPr>
          <p:cNvPr id="309250" name="Text Box 3"/>
          <p:cNvSpPr txBox="1">
            <a:spLocks noChangeArrowheads="1"/>
          </p:cNvSpPr>
          <p:nvPr/>
        </p:nvSpPr>
        <p:spPr bwMode="auto">
          <a:xfrm>
            <a:off x="8343900" y="11588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panose="020B0604020202020204" pitchFamily="34" charset="0"/>
                <a:cs typeface="Arial" panose="020B0604020202020204" pitchFamily="34" charset="0"/>
              </a:rPr>
              <a:t>243</a:t>
            </a:r>
            <a:endParaRPr lang="en-US" b="1" dirty="0">
              <a:solidFill>
                <a:srgbClr val="000000"/>
              </a:solidFill>
              <a:latin typeface="Arial" panose="020B0604020202020204" pitchFamily="34" charset="0"/>
              <a:cs typeface="Arial" panose="020B0604020202020204" pitchFamily="34" charset="0"/>
            </a:endParaRPr>
          </a:p>
        </p:txBody>
      </p:sp>
      <p:sp>
        <p:nvSpPr>
          <p:cNvPr id="309251" name="Text Box 4"/>
          <p:cNvSpPr txBox="1">
            <a:spLocks noChangeArrowheads="1"/>
          </p:cNvSpPr>
          <p:nvPr/>
        </p:nvSpPr>
        <p:spPr bwMode="auto">
          <a:xfrm>
            <a:off x="2987675" y="152400"/>
            <a:ext cx="2626040"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2 تيموثاوس وتيطس</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22537" name="Rectangle 9"/>
          <p:cNvSpPr>
            <a:spLocks noChangeArrowheads="1"/>
          </p:cNvSpPr>
          <p:nvPr/>
        </p:nvSpPr>
        <p:spPr bwMode="auto">
          <a:xfrm>
            <a:off x="0" y="1752600"/>
            <a:ext cx="4559027"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كتبت خلال الحرية في آسيا الصغرى (66 م)</a:t>
            </a:r>
            <a:endParaRPr lang="en-US" altLang="zh-CN" b="1" dirty="0">
              <a:latin typeface="Arial" panose="020B0604020202020204" pitchFamily="34" charset="0"/>
              <a:ea typeface="SimSun" charset="0"/>
              <a:cs typeface="Arial" panose="020B0604020202020204" pitchFamily="34" charset="0"/>
            </a:endParaRPr>
          </a:p>
        </p:txBody>
      </p:sp>
      <p:sp>
        <p:nvSpPr>
          <p:cNvPr id="22538" name="Rectangle 10"/>
          <p:cNvSpPr>
            <a:spLocks noChangeArrowheads="1"/>
          </p:cNvSpPr>
          <p:nvPr/>
        </p:nvSpPr>
        <p:spPr bwMode="auto">
          <a:xfrm>
            <a:off x="4537076" y="1752600"/>
            <a:ext cx="4606924"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كتبت خلال السجن في روما (67 م)</a:t>
            </a:r>
            <a:endParaRPr lang="en-US" altLang="zh-CN" b="1" dirty="0">
              <a:latin typeface="Arial" panose="020B0604020202020204" pitchFamily="34" charset="0"/>
              <a:ea typeface="SimSun" charset="0"/>
              <a:cs typeface="Arial" panose="020B0604020202020204" pitchFamily="34" charset="0"/>
            </a:endParaRPr>
          </a:p>
        </p:txBody>
      </p:sp>
      <p:sp>
        <p:nvSpPr>
          <p:cNvPr id="22539" name="Rectangle 11"/>
          <p:cNvSpPr>
            <a:spLocks noChangeArrowheads="1"/>
          </p:cNvSpPr>
          <p:nvPr/>
        </p:nvSpPr>
        <p:spPr bwMode="auto">
          <a:xfrm>
            <a:off x="-12973" y="2697163"/>
            <a:ext cx="4584973" cy="94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أقصر (3 إصحاحات، 46 آية)</a:t>
            </a:r>
            <a:endParaRPr lang="en-US" altLang="zh-CN" b="1" dirty="0">
              <a:latin typeface="Arial" panose="020B0604020202020204" pitchFamily="34" charset="0"/>
              <a:ea typeface="SimSun" charset="0"/>
              <a:cs typeface="Arial" panose="020B0604020202020204" pitchFamily="34" charset="0"/>
            </a:endParaRPr>
          </a:p>
        </p:txBody>
      </p:sp>
      <p:sp>
        <p:nvSpPr>
          <p:cNvPr id="22540" name="Rectangle 12"/>
          <p:cNvSpPr>
            <a:spLocks noChangeArrowheads="1"/>
          </p:cNvSpPr>
          <p:nvPr/>
        </p:nvSpPr>
        <p:spPr bwMode="auto">
          <a:xfrm>
            <a:off x="4570960" y="2697163"/>
            <a:ext cx="4559026" cy="94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أطول (4 إصحاحات، 83 آية)</a:t>
            </a:r>
            <a:endParaRPr lang="en-US" altLang="zh-CN" b="1" dirty="0">
              <a:latin typeface="Arial" panose="020B0604020202020204" pitchFamily="34" charset="0"/>
              <a:ea typeface="SimSun" charset="0"/>
              <a:cs typeface="Arial" panose="020B0604020202020204" pitchFamily="34" charset="0"/>
            </a:endParaRPr>
          </a:p>
        </p:txBody>
      </p:sp>
      <p:sp>
        <p:nvSpPr>
          <p:cNvPr id="22541" name="Rectangle 13"/>
          <p:cNvSpPr>
            <a:spLocks noChangeArrowheads="1"/>
          </p:cNvSpPr>
          <p:nvPr/>
        </p:nvSpPr>
        <p:spPr bwMode="auto">
          <a:xfrm>
            <a:off x="-12973" y="3641725"/>
            <a:ext cx="4584974"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رسمية أكثر، أقل شخصية (ذكر 6 أسماء فقط)</a:t>
            </a:r>
            <a:endParaRPr lang="en-US" altLang="zh-CN" b="1" dirty="0">
              <a:latin typeface="Arial" panose="020B0604020202020204" pitchFamily="34" charset="0"/>
              <a:ea typeface="SimSun" charset="0"/>
              <a:cs typeface="Arial" panose="020B0604020202020204" pitchFamily="34" charset="0"/>
            </a:endParaRPr>
          </a:p>
        </p:txBody>
      </p:sp>
      <p:sp>
        <p:nvSpPr>
          <p:cNvPr id="22542" name="Rectangle 14"/>
          <p:cNvSpPr>
            <a:spLocks noChangeArrowheads="1"/>
          </p:cNvSpPr>
          <p:nvPr/>
        </p:nvSpPr>
        <p:spPr bwMode="auto">
          <a:xfrm>
            <a:off x="4569919" y="3641725"/>
            <a:ext cx="4574081"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حميمة، غير رسمية ( ذكر 20 اسم)</a:t>
            </a:r>
            <a:endParaRPr lang="en-US" altLang="zh-CN" b="1" dirty="0">
              <a:latin typeface="Arial" panose="020B0604020202020204" pitchFamily="34" charset="0"/>
              <a:ea typeface="SimSun" charset="0"/>
              <a:cs typeface="Arial" panose="020B0604020202020204" pitchFamily="34" charset="0"/>
            </a:endParaRPr>
          </a:p>
        </p:txBody>
      </p:sp>
      <p:sp>
        <p:nvSpPr>
          <p:cNvPr id="22543" name="Rectangle 15"/>
          <p:cNvSpPr>
            <a:spLocks noChangeArrowheads="1"/>
          </p:cNvSpPr>
          <p:nvPr/>
        </p:nvSpPr>
        <p:spPr bwMode="auto">
          <a:xfrm>
            <a:off x="1" y="4587875"/>
            <a:ext cx="4572000"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تعلم كيفية تنظيم الكنيسة</a:t>
            </a:r>
            <a:endParaRPr lang="en-US" altLang="zh-CN" b="1" dirty="0">
              <a:latin typeface="Arial" panose="020B0604020202020204" pitchFamily="34" charset="0"/>
              <a:ea typeface="SimSun" charset="0"/>
              <a:cs typeface="Arial" panose="020B0604020202020204" pitchFamily="34" charset="0"/>
            </a:endParaRPr>
          </a:p>
        </p:txBody>
      </p:sp>
      <p:sp>
        <p:nvSpPr>
          <p:cNvPr id="22544" name="Rectangle 16"/>
          <p:cNvSpPr>
            <a:spLocks noChangeArrowheads="1"/>
          </p:cNvSpPr>
          <p:nvPr/>
        </p:nvSpPr>
        <p:spPr bwMode="auto">
          <a:xfrm>
            <a:off x="4568878" y="4587875"/>
            <a:ext cx="4575122"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تعلم كيفية قيادة الكنيسة</a:t>
            </a:r>
            <a:endParaRPr lang="en-US" altLang="zh-CN" b="1" dirty="0">
              <a:latin typeface="Arial" panose="020B0604020202020204" pitchFamily="34" charset="0"/>
              <a:ea typeface="SimSun" charset="0"/>
              <a:cs typeface="Arial" panose="020B0604020202020204" pitchFamily="34" charset="0"/>
            </a:endParaRPr>
          </a:p>
        </p:txBody>
      </p:sp>
      <p:grpSp>
        <p:nvGrpSpPr>
          <p:cNvPr id="309260" name="Group 20"/>
          <p:cNvGrpSpPr>
            <a:grpSpLocks/>
          </p:cNvGrpSpPr>
          <p:nvPr/>
        </p:nvGrpSpPr>
        <p:grpSpPr bwMode="auto">
          <a:xfrm>
            <a:off x="228600" y="762000"/>
            <a:ext cx="4221163" cy="990600"/>
            <a:chOff x="0" y="0"/>
            <a:chExt cx="1849" cy="413"/>
          </a:xfrm>
        </p:grpSpPr>
        <p:sp>
          <p:nvSpPr>
            <p:cNvPr id="98329" name="Rectangle 7"/>
            <p:cNvSpPr>
              <a:spLocks noChangeArrowheads="1"/>
            </p:cNvSpPr>
            <p:nvPr/>
          </p:nvSpPr>
          <p:spPr bwMode="auto">
            <a:xfrm>
              <a:off x="43" y="0"/>
              <a:ext cx="1763" cy="413"/>
            </a:xfrm>
            <a:prstGeom prst="rect">
              <a:avLst/>
            </a:prstGeom>
            <a:solidFill>
              <a:srgbClr val="91352C"/>
            </a:solidFill>
            <a:ln w="12700" cap="sq">
              <a:noFill/>
              <a:miter lim="800000"/>
              <a:headEnd type="none" w="sm" len="sm"/>
              <a:tailEnd type="none" w="sm" len="sm"/>
            </a:ln>
          </p:spPr>
          <p:txBody>
            <a:bodyPr lIns="0" tIns="0" rIns="0" bIns="0" anchor="ctr"/>
            <a:lstStyle/>
            <a:p>
              <a:pPr algn="ctr">
                <a:defRPr/>
              </a:pPr>
              <a:r>
                <a:rPr lang="ar-SA" altLang="zh-CN" sz="2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تيطس</a:t>
              </a:r>
              <a:endParaRPr lang="en-US" altLang="zh-CN" sz="2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p:txBody>
        </p:sp>
        <p:sp>
          <p:nvSpPr>
            <p:cNvPr id="309273" name="Rectangle 19"/>
            <p:cNvSpPr>
              <a:spLocks noChangeArrowheads="1"/>
            </p:cNvSpPr>
            <p:nvPr/>
          </p:nvSpPr>
          <p:spPr bwMode="auto">
            <a:xfrm>
              <a:off x="0" y="0"/>
              <a:ext cx="1849" cy="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lstStyle/>
            <a:p>
              <a:endParaRPr lang="en-US" b="1" dirty="0">
                <a:latin typeface="Arial" panose="020B0604020202020204" pitchFamily="34" charset="0"/>
                <a:cs typeface="Arial" panose="020B0604020202020204" pitchFamily="34" charset="0"/>
              </a:endParaRPr>
            </a:p>
          </p:txBody>
        </p:sp>
      </p:grpSp>
      <p:grpSp>
        <p:nvGrpSpPr>
          <p:cNvPr id="309261" name="Group 22"/>
          <p:cNvGrpSpPr>
            <a:grpSpLocks/>
          </p:cNvGrpSpPr>
          <p:nvPr/>
        </p:nvGrpSpPr>
        <p:grpSpPr bwMode="auto">
          <a:xfrm>
            <a:off x="4648200" y="762000"/>
            <a:ext cx="4389438" cy="990600"/>
            <a:chOff x="1849" y="0"/>
            <a:chExt cx="1923" cy="413"/>
          </a:xfrm>
        </p:grpSpPr>
        <p:sp>
          <p:nvSpPr>
            <p:cNvPr id="98327" name="Rectangle 8"/>
            <p:cNvSpPr>
              <a:spLocks noChangeArrowheads="1"/>
            </p:cNvSpPr>
            <p:nvPr/>
          </p:nvSpPr>
          <p:spPr bwMode="auto">
            <a:xfrm>
              <a:off x="1892" y="0"/>
              <a:ext cx="1837" cy="413"/>
            </a:xfrm>
            <a:prstGeom prst="rect">
              <a:avLst/>
            </a:prstGeom>
            <a:solidFill>
              <a:srgbClr val="91352C"/>
            </a:solidFill>
            <a:ln w="12700" cap="sq">
              <a:noFill/>
              <a:miter lim="800000"/>
              <a:headEnd type="none" w="sm" len="sm"/>
              <a:tailEnd type="none" w="sm" len="sm"/>
            </a:ln>
          </p:spPr>
          <p:txBody>
            <a:bodyPr lIns="0" tIns="0" rIns="0" bIns="0" anchor="ctr"/>
            <a:lstStyle/>
            <a:p>
              <a:pPr algn="ctr">
                <a:defRPr/>
              </a:pPr>
              <a:r>
                <a:rPr lang="ar-JO" altLang="zh-CN" sz="2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2 تيموثاوس</a:t>
              </a:r>
              <a:endParaRPr lang="en-US" altLang="zh-CN" sz="2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p:txBody>
        </p:sp>
        <p:sp>
          <p:nvSpPr>
            <p:cNvPr id="309271" name="Rectangle 21"/>
            <p:cNvSpPr>
              <a:spLocks noChangeArrowheads="1"/>
            </p:cNvSpPr>
            <p:nvPr/>
          </p:nvSpPr>
          <p:spPr bwMode="auto">
            <a:xfrm>
              <a:off x="1849" y="0"/>
              <a:ext cx="1923" cy="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lstStyle/>
            <a:p>
              <a:endParaRPr lang="en-US" b="1" dirty="0">
                <a:latin typeface="Arial" panose="020B0604020202020204" pitchFamily="34" charset="0"/>
                <a:cs typeface="Arial" panose="020B0604020202020204" pitchFamily="34" charset="0"/>
              </a:endParaRPr>
            </a:p>
          </p:txBody>
        </p:sp>
      </p:grpSp>
      <p:grpSp>
        <p:nvGrpSpPr>
          <p:cNvPr id="4" name="Group 24"/>
          <p:cNvGrpSpPr>
            <a:grpSpLocks/>
          </p:cNvGrpSpPr>
          <p:nvPr/>
        </p:nvGrpSpPr>
        <p:grpSpPr bwMode="auto">
          <a:xfrm>
            <a:off x="-13392" y="5532438"/>
            <a:ext cx="4586434" cy="944562"/>
            <a:chOff x="-106" y="1989"/>
            <a:chExt cx="2009" cy="394"/>
          </a:xfrm>
        </p:grpSpPr>
        <p:sp>
          <p:nvSpPr>
            <p:cNvPr id="309268" name="Rectangle 17"/>
            <p:cNvSpPr>
              <a:spLocks noChangeArrowheads="1"/>
            </p:cNvSpPr>
            <p:nvPr/>
          </p:nvSpPr>
          <p:spPr bwMode="auto">
            <a:xfrm>
              <a:off x="-106" y="1989"/>
              <a:ext cx="2009"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التركيز على السلوك السليم</a:t>
              </a:r>
              <a:endParaRPr lang="en-US" altLang="zh-CN" b="1" dirty="0">
                <a:latin typeface="Arial" panose="020B0604020202020204" pitchFamily="34" charset="0"/>
                <a:ea typeface="SimSun" charset="0"/>
                <a:cs typeface="Arial" panose="020B0604020202020204" pitchFamily="34" charset="0"/>
              </a:endParaRPr>
            </a:p>
          </p:txBody>
        </p:sp>
        <p:sp>
          <p:nvSpPr>
            <p:cNvPr id="309269" name="Rectangle 23"/>
            <p:cNvSpPr>
              <a:spLocks noChangeArrowheads="1"/>
            </p:cNvSpPr>
            <p:nvPr/>
          </p:nvSpPr>
          <p:spPr bwMode="auto">
            <a:xfrm>
              <a:off x="0" y="1989"/>
              <a:ext cx="1849"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lstStyle/>
            <a:p>
              <a:endParaRPr lang="en-US" b="1" dirty="0">
                <a:latin typeface="Arial" panose="020B0604020202020204" pitchFamily="34" charset="0"/>
                <a:cs typeface="Arial" panose="020B0604020202020204" pitchFamily="34" charset="0"/>
              </a:endParaRPr>
            </a:p>
          </p:txBody>
        </p:sp>
      </p:grpSp>
      <p:grpSp>
        <p:nvGrpSpPr>
          <p:cNvPr id="5" name="Group 26"/>
          <p:cNvGrpSpPr>
            <a:grpSpLocks/>
          </p:cNvGrpSpPr>
          <p:nvPr/>
        </p:nvGrpSpPr>
        <p:grpSpPr bwMode="auto">
          <a:xfrm>
            <a:off x="4550048" y="5532438"/>
            <a:ext cx="4578894" cy="944562"/>
            <a:chOff x="1806" y="1989"/>
            <a:chExt cx="2006" cy="394"/>
          </a:xfrm>
        </p:grpSpPr>
        <p:sp>
          <p:nvSpPr>
            <p:cNvPr id="309266" name="Rectangle 18"/>
            <p:cNvSpPr>
              <a:spLocks noChangeArrowheads="1"/>
            </p:cNvSpPr>
            <p:nvPr/>
          </p:nvSpPr>
          <p:spPr bwMode="auto">
            <a:xfrm>
              <a:off x="1806" y="1989"/>
              <a:ext cx="2006"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التركيز على العقيدة السليمة</a:t>
              </a:r>
              <a:endParaRPr lang="en-US" altLang="zh-CN" b="1" dirty="0">
                <a:latin typeface="Arial" panose="020B0604020202020204" pitchFamily="34" charset="0"/>
                <a:ea typeface="SimSun" charset="0"/>
                <a:cs typeface="Arial" panose="020B0604020202020204" pitchFamily="34" charset="0"/>
              </a:endParaRPr>
            </a:p>
          </p:txBody>
        </p:sp>
        <p:sp>
          <p:nvSpPr>
            <p:cNvPr id="309267" name="Rectangle 25"/>
            <p:cNvSpPr>
              <a:spLocks noChangeArrowheads="1"/>
            </p:cNvSpPr>
            <p:nvPr/>
          </p:nvSpPr>
          <p:spPr bwMode="auto">
            <a:xfrm>
              <a:off x="1849" y="1989"/>
              <a:ext cx="1923"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lstStyle/>
            <a:p>
              <a:endParaRPr lang="en-US" b="1" dirty="0">
                <a:latin typeface="Arial" panose="020B0604020202020204" pitchFamily="34" charset="0"/>
                <a:cs typeface="Arial" panose="020B0604020202020204" pitchFamily="34" charset="0"/>
              </a:endParaRPr>
            </a:p>
          </p:txBody>
        </p:sp>
      </p:grpSp>
      <p:sp>
        <p:nvSpPr>
          <p:cNvPr id="309264" name="Line 29"/>
          <p:cNvSpPr>
            <a:spLocks noChangeShapeType="1"/>
          </p:cNvSpPr>
          <p:nvPr/>
        </p:nvSpPr>
        <p:spPr bwMode="auto">
          <a:xfrm>
            <a:off x="4572000" y="1752600"/>
            <a:ext cx="0" cy="4419600"/>
          </a:xfrm>
          <a:prstGeom prst="line">
            <a:avLst/>
          </a:prstGeom>
          <a:noFill/>
          <a:ln w="254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309265" name="WordArt 30"/>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b="1"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b="1"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anim calcmode="lin" valueType="num">
                                      <p:cBhvr>
                                        <p:cTn id="7" dur="1000" fill="hold"/>
                                        <p:tgtEl>
                                          <p:spTgt spid="22537"/>
                                        </p:tgtEl>
                                        <p:attrNameLst>
                                          <p:attrName>ppt_w</p:attrName>
                                        </p:attrNameLst>
                                      </p:cBhvr>
                                      <p:tavLst>
                                        <p:tav tm="0">
                                          <p:val>
                                            <p:strVal val="#ppt_w+.3"/>
                                          </p:val>
                                        </p:tav>
                                        <p:tav tm="100000">
                                          <p:val>
                                            <p:strVal val="#ppt_w"/>
                                          </p:val>
                                        </p:tav>
                                      </p:tavLst>
                                    </p:anim>
                                    <p:anim calcmode="lin" valueType="num">
                                      <p:cBhvr>
                                        <p:cTn id="8" dur="1000" fill="hold"/>
                                        <p:tgtEl>
                                          <p:spTgt spid="22537"/>
                                        </p:tgtEl>
                                        <p:attrNameLst>
                                          <p:attrName>ppt_h</p:attrName>
                                        </p:attrNameLst>
                                      </p:cBhvr>
                                      <p:tavLst>
                                        <p:tav tm="0">
                                          <p:val>
                                            <p:strVal val="#ppt_h"/>
                                          </p:val>
                                        </p:tav>
                                        <p:tav tm="100000">
                                          <p:val>
                                            <p:strVal val="#ppt_h"/>
                                          </p:val>
                                        </p:tav>
                                      </p:tavLst>
                                    </p:anim>
                                    <p:animEffect transition="in" filter="fade">
                                      <p:cBhvr>
                                        <p:cTn id="9" dur="1000"/>
                                        <p:tgtEl>
                                          <p:spTgt spid="2253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2538"/>
                                        </p:tgtEl>
                                        <p:attrNameLst>
                                          <p:attrName>style.visibility</p:attrName>
                                        </p:attrNameLst>
                                      </p:cBhvr>
                                      <p:to>
                                        <p:strVal val="visible"/>
                                      </p:to>
                                    </p:set>
                                    <p:anim calcmode="lin" valueType="num">
                                      <p:cBhvr>
                                        <p:cTn id="14" dur="1000" fill="hold"/>
                                        <p:tgtEl>
                                          <p:spTgt spid="22538"/>
                                        </p:tgtEl>
                                        <p:attrNameLst>
                                          <p:attrName>ppt_w</p:attrName>
                                        </p:attrNameLst>
                                      </p:cBhvr>
                                      <p:tavLst>
                                        <p:tav tm="0">
                                          <p:val>
                                            <p:strVal val="#ppt_w+.3"/>
                                          </p:val>
                                        </p:tav>
                                        <p:tav tm="100000">
                                          <p:val>
                                            <p:strVal val="#ppt_w"/>
                                          </p:val>
                                        </p:tav>
                                      </p:tavLst>
                                    </p:anim>
                                    <p:anim calcmode="lin" valueType="num">
                                      <p:cBhvr>
                                        <p:cTn id="15" dur="1000" fill="hold"/>
                                        <p:tgtEl>
                                          <p:spTgt spid="22538"/>
                                        </p:tgtEl>
                                        <p:attrNameLst>
                                          <p:attrName>ppt_h</p:attrName>
                                        </p:attrNameLst>
                                      </p:cBhvr>
                                      <p:tavLst>
                                        <p:tav tm="0">
                                          <p:val>
                                            <p:strVal val="#ppt_h"/>
                                          </p:val>
                                        </p:tav>
                                        <p:tav tm="100000">
                                          <p:val>
                                            <p:strVal val="#ppt_h"/>
                                          </p:val>
                                        </p:tav>
                                      </p:tavLst>
                                    </p:anim>
                                    <p:animEffect transition="in" filter="fade">
                                      <p:cBhvr>
                                        <p:cTn id="16" dur="1000"/>
                                        <p:tgtEl>
                                          <p:spTgt spid="2253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2539"/>
                                        </p:tgtEl>
                                        <p:attrNameLst>
                                          <p:attrName>style.visibility</p:attrName>
                                        </p:attrNameLst>
                                      </p:cBhvr>
                                      <p:to>
                                        <p:strVal val="visible"/>
                                      </p:to>
                                    </p:set>
                                    <p:anim calcmode="lin" valueType="num">
                                      <p:cBhvr>
                                        <p:cTn id="21" dur="1000" fill="hold"/>
                                        <p:tgtEl>
                                          <p:spTgt spid="22539"/>
                                        </p:tgtEl>
                                        <p:attrNameLst>
                                          <p:attrName>ppt_w</p:attrName>
                                        </p:attrNameLst>
                                      </p:cBhvr>
                                      <p:tavLst>
                                        <p:tav tm="0">
                                          <p:val>
                                            <p:strVal val="#ppt_w+.3"/>
                                          </p:val>
                                        </p:tav>
                                        <p:tav tm="100000">
                                          <p:val>
                                            <p:strVal val="#ppt_w"/>
                                          </p:val>
                                        </p:tav>
                                      </p:tavLst>
                                    </p:anim>
                                    <p:anim calcmode="lin" valueType="num">
                                      <p:cBhvr>
                                        <p:cTn id="22" dur="1000" fill="hold"/>
                                        <p:tgtEl>
                                          <p:spTgt spid="22539"/>
                                        </p:tgtEl>
                                        <p:attrNameLst>
                                          <p:attrName>ppt_h</p:attrName>
                                        </p:attrNameLst>
                                      </p:cBhvr>
                                      <p:tavLst>
                                        <p:tav tm="0">
                                          <p:val>
                                            <p:strVal val="#ppt_h"/>
                                          </p:val>
                                        </p:tav>
                                        <p:tav tm="100000">
                                          <p:val>
                                            <p:strVal val="#ppt_h"/>
                                          </p:val>
                                        </p:tav>
                                      </p:tavLst>
                                    </p:anim>
                                    <p:animEffect transition="in" filter="fade">
                                      <p:cBhvr>
                                        <p:cTn id="23" dur="1000"/>
                                        <p:tgtEl>
                                          <p:spTgt spid="2253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22540"/>
                                        </p:tgtEl>
                                        <p:attrNameLst>
                                          <p:attrName>style.visibility</p:attrName>
                                        </p:attrNameLst>
                                      </p:cBhvr>
                                      <p:to>
                                        <p:strVal val="visible"/>
                                      </p:to>
                                    </p:set>
                                    <p:anim calcmode="lin" valueType="num">
                                      <p:cBhvr>
                                        <p:cTn id="28" dur="1000" fill="hold"/>
                                        <p:tgtEl>
                                          <p:spTgt spid="22540"/>
                                        </p:tgtEl>
                                        <p:attrNameLst>
                                          <p:attrName>ppt_w</p:attrName>
                                        </p:attrNameLst>
                                      </p:cBhvr>
                                      <p:tavLst>
                                        <p:tav tm="0">
                                          <p:val>
                                            <p:strVal val="#ppt_w+.3"/>
                                          </p:val>
                                        </p:tav>
                                        <p:tav tm="100000">
                                          <p:val>
                                            <p:strVal val="#ppt_w"/>
                                          </p:val>
                                        </p:tav>
                                      </p:tavLst>
                                    </p:anim>
                                    <p:anim calcmode="lin" valueType="num">
                                      <p:cBhvr>
                                        <p:cTn id="29" dur="1000" fill="hold"/>
                                        <p:tgtEl>
                                          <p:spTgt spid="22540"/>
                                        </p:tgtEl>
                                        <p:attrNameLst>
                                          <p:attrName>ppt_h</p:attrName>
                                        </p:attrNameLst>
                                      </p:cBhvr>
                                      <p:tavLst>
                                        <p:tav tm="0">
                                          <p:val>
                                            <p:strVal val="#ppt_h"/>
                                          </p:val>
                                        </p:tav>
                                        <p:tav tm="100000">
                                          <p:val>
                                            <p:strVal val="#ppt_h"/>
                                          </p:val>
                                        </p:tav>
                                      </p:tavLst>
                                    </p:anim>
                                    <p:animEffect transition="in" filter="fade">
                                      <p:cBhvr>
                                        <p:cTn id="30" dur="1000"/>
                                        <p:tgtEl>
                                          <p:spTgt spid="2254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22541"/>
                                        </p:tgtEl>
                                        <p:attrNameLst>
                                          <p:attrName>style.visibility</p:attrName>
                                        </p:attrNameLst>
                                      </p:cBhvr>
                                      <p:to>
                                        <p:strVal val="visible"/>
                                      </p:to>
                                    </p:set>
                                    <p:anim calcmode="lin" valueType="num">
                                      <p:cBhvr>
                                        <p:cTn id="35" dur="1000" fill="hold"/>
                                        <p:tgtEl>
                                          <p:spTgt spid="22541"/>
                                        </p:tgtEl>
                                        <p:attrNameLst>
                                          <p:attrName>ppt_w</p:attrName>
                                        </p:attrNameLst>
                                      </p:cBhvr>
                                      <p:tavLst>
                                        <p:tav tm="0">
                                          <p:val>
                                            <p:strVal val="#ppt_w+.3"/>
                                          </p:val>
                                        </p:tav>
                                        <p:tav tm="100000">
                                          <p:val>
                                            <p:strVal val="#ppt_w"/>
                                          </p:val>
                                        </p:tav>
                                      </p:tavLst>
                                    </p:anim>
                                    <p:anim calcmode="lin" valueType="num">
                                      <p:cBhvr>
                                        <p:cTn id="36" dur="1000" fill="hold"/>
                                        <p:tgtEl>
                                          <p:spTgt spid="22541"/>
                                        </p:tgtEl>
                                        <p:attrNameLst>
                                          <p:attrName>ppt_h</p:attrName>
                                        </p:attrNameLst>
                                      </p:cBhvr>
                                      <p:tavLst>
                                        <p:tav tm="0">
                                          <p:val>
                                            <p:strVal val="#ppt_h"/>
                                          </p:val>
                                        </p:tav>
                                        <p:tav tm="100000">
                                          <p:val>
                                            <p:strVal val="#ppt_h"/>
                                          </p:val>
                                        </p:tav>
                                      </p:tavLst>
                                    </p:anim>
                                    <p:animEffect transition="in" filter="fade">
                                      <p:cBhvr>
                                        <p:cTn id="37" dur="1000"/>
                                        <p:tgtEl>
                                          <p:spTgt spid="225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22542"/>
                                        </p:tgtEl>
                                        <p:attrNameLst>
                                          <p:attrName>style.visibility</p:attrName>
                                        </p:attrNameLst>
                                      </p:cBhvr>
                                      <p:to>
                                        <p:strVal val="visible"/>
                                      </p:to>
                                    </p:set>
                                    <p:anim calcmode="lin" valueType="num">
                                      <p:cBhvr>
                                        <p:cTn id="42" dur="1000" fill="hold"/>
                                        <p:tgtEl>
                                          <p:spTgt spid="22542"/>
                                        </p:tgtEl>
                                        <p:attrNameLst>
                                          <p:attrName>ppt_w</p:attrName>
                                        </p:attrNameLst>
                                      </p:cBhvr>
                                      <p:tavLst>
                                        <p:tav tm="0">
                                          <p:val>
                                            <p:strVal val="#ppt_w+.3"/>
                                          </p:val>
                                        </p:tav>
                                        <p:tav tm="100000">
                                          <p:val>
                                            <p:strVal val="#ppt_w"/>
                                          </p:val>
                                        </p:tav>
                                      </p:tavLst>
                                    </p:anim>
                                    <p:anim calcmode="lin" valueType="num">
                                      <p:cBhvr>
                                        <p:cTn id="43" dur="1000" fill="hold"/>
                                        <p:tgtEl>
                                          <p:spTgt spid="22542"/>
                                        </p:tgtEl>
                                        <p:attrNameLst>
                                          <p:attrName>ppt_h</p:attrName>
                                        </p:attrNameLst>
                                      </p:cBhvr>
                                      <p:tavLst>
                                        <p:tav tm="0">
                                          <p:val>
                                            <p:strVal val="#ppt_h"/>
                                          </p:val>
                                        </p:tav>
                                        <p:tav tm="100000">
                                          <p:val>
                                            <p:strVal val="#ppt_h"/>
                                          </p:val>
                                        </p:tav>
                                      </p:tavLst>
                                    </p:anim>
                                    <p:animEffect transition="in" filter="fade">
                                      <p:cBhvr>
                                        <p:cTn id="44" dur="1000"/>
                                        <p:tgtEl>
                                          <p:spTgt spid="2254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22543"/>
                                        </p:tgtEl>
                                        <p:attrNameLst>
                                          <p:attrName>style.visibility</p:attrName>
                                        </p:attrNameLst>
                                      </p:cBhvr>
                                      <p:to>
                                        <p:strVal val="visible"/>
                                      </p:to>
                                    </p:set>
                                    <p:anim calcmode="lin" valueType="num">
                                      <p:cBhvr>
                                        <p:cTn id="49" dur="1000" fill="hold"/>
                                        <p:tgtEl>
                                          <p:spTgt spid="22543"/>
                                        </p:tgtEl>
                                        <p:attrNameLst>
                                          <p:attrName>ppt_w</p:attrName>
                                        </p:attrNameLst>
                                      </p:cBhvr>
                                      <p:tavLst>
                                        <p:tav tm="0">
                                          <p:val>
                                            <p:strVal val="#ppt_w+.3"/>
                                          </p:val>
                                        </p:tav>
                                        <p:tav tm="100000">
                                          <p:val>
                                            <p:strVal val="#ppt_w"/>
                                          </p:val>
                                        </p:tav>
                                      </p:tavLst>
                                    </p:anim>
                                    <p:anim calcmode="lin" valueType="num">
                                      <p:cBhvr>
                                        <p:cTn id="50" dur="1000" fill="hold"/>
                                        <p:tgtEl>
                                          <p:spTgt spid="22543"/>
                                        </p:tgtEl>
                                        <p:attrNameLst>
                                          <p:attrName>ppt_h</p:attrName>
                                        </p:attrNameLst>
                                      </p:cBhvr>
                                      <p:tavLst>
                                        <p:tav tm="0">
                                          <p:val>
                                            <p:strVal val="#ppt_h"/>
                                          </p:val>
                                        </p:tav>
                                        <p:tav tm="100000">
                                          <p:val>
                                            <p:strVal val="#ppt_h"/>
                                          </p:val>
                                        </p:tav>
                                      </p:tavLst>
                                    </p:anim>
                                    <p:animEffect transition="in" filter="fade">
                                      <p:cBhvr>
                                        <p:cTn id="51" dur="1000"/>
                                        <p:tgtEl>
                                          <p:spTgt spid="2254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22544"/>
                                        </p:tgtEl>
                                        <p:attrNameLst>
                                          <p:attrName>style.visibility</p:attrName>
                                        </p:attrNameLst>
                                      </p:cBhvr>
                                      <p:to>
                                        <p:strVal val="visible"/>
                                      </p:to>
                                    </p:set>
                                    <p:anim calcmode="lin" valueType="num">
                                      <p:cBhvr>
                                        <p:cTn id="56" dur="1000" fill="hold"/>
                                        <p:tgtEl>
                                          <p:spTgt spid="22544"/>
                                        </p:tgtEl>
                                        <p:attrNameLst>
                                          <p:attrName>ppt_w</p:attrName>
                                        </p:attrNameLst>
                                      </p:cBhvr>
                                      <p:tavLst>
                                        <p:tav tm="0">
                                          <p:val>
                                            <p:strVal val="#ppt_w+.3"/>
                                          </p:val>
                                        </p:tav>
                                        <p:tav tm="100000">
                                          <p:val>
                                            <p:strVal val="#ppt_w"/>
                                          </p:val>
                                        </p:tav>
                                      </p:tavLst>
                                    </p:anim>
                                    <p:anim calcmode="lin" valueType="num">
                                      <p:cBhvr>
                                        <p:cTn id="57" dur="1000" fill="hold"/>
                                        <p:tgtEl>
                                          <p:spTgt spid="22544"/>
                                        </p:tgtEl>
                                        <p:attrNameLst>
                                          <p:attrName>ppt_h</p:attrName>
                                        </p:attrNameLst>
                                      </p:cBhvr>
                                      <p:tavLst>
                                        <p:tav tm="0">
                                          <p:val>
                                            <p:strVal val="#ppt_h"/>
                                          </p:val>
                                        </p:tav>
                                        <p:tav tm="100000">
                                          <p:val>
                                            <p:strVal val="#ppt_h"/>
                                          </p:val>
                                        </p:tav>
                                      </p:tavLst>
                                    </p:anim>
                                    <p:animEffect transition="in" filter="fade">
                                      <p:cBhvr>
                                        <p:cTn id="58" dur="1000"/>
                                        <p:tgtEl>
                                          <p:spTgt spid="2254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0" presetClass="entr" presetSubtype="0" decel="10000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1000" fill="hold"/>
                                        <p:tgtEl>
                                          <p:spTgt spid="4"/>
                                        </p:tgtEl>
                                        <p:attrNameLst>
                                          <p:attrName>ppt_w</p:attrName>
                                        </p:attrNameLst>
                                      </p:cBhvr>
                                      <p:tavLst>
                                        <p:tav tm="0">
                                          <p:val>
                                            <p:strVal val="#ppt_w+.3"/>
                                          </p:val>
                                        </p:tav>
                                        <p:tav tm="100000">
                                          <p:val>
                                            <p:strVal val="#ppt_w"/>
                                          </p:val>
                                        </p:tav>
                                      </p:tavLst>
                                    </p:anim>
                                    <p:anim calcmode="lin" valueType="num">
                                      <p:cBhvr>
                                        <p:cTn id="64" dur="1000" fill="hold"/>
                                        <p:tgtEl>
                                          <p:spTgt spid="4"/>
                                        </p:tgtEl>
                                        <p:attrNameLst>
                                          <p:attrName>ppt_h</p:attrName>
                                        </p:attrNameLst>
                                      </p:cBhvr>
                                      <p:tavLst>
                                        <p:tav tm="0">
                                          <p:val>
                                            <p:strVal val="#ppt_h"/>
                                          </p:val>
                                        </p:tav>
                                        <p:tav tm="100000">
                                          <p:val>
                                            <p:strVal val="#ppt_h"/>
                                          </p:val>
                                        </p:tav>
                                      </p:tavLst>
                                    </p:anim>
                                    <p:animEffect transition="in" filter="fade">
                                      <p:cBhvr>
                                        <p:cTn id="65" dur="1000"/>
                                        <p:tgtEl>
                                          <p:spTgt spid="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 calcmode="lin" valueType="num">
                                      <p:cBhvr>
                                        <p:cTn id="70" dur="1000" fill="hold"/>
                                        <p:tgtEl>
                                          <p:spTgt spid="5"/>
                                        </p:tgtEl>
                                        <p:attrNameLst>
                                          <p:attrName>ppt_w</p:attrName>
                                        </p:attrNameLst>
                                      </p:cBhvr>
                                      <p:tavLst>
                                        <p:tav tm="0">
                                          <p:val>
                                            <p:strVal val="#ppt_w+.3"/>
                                          </p:val>
                                        </p:tav>
                                        <p:tav tm="100000">
                                          <p:val>
                                            <p:strVal val="#ppt_w"/>
                                          </p:val>
                                        </p:tav>
                                      </p:tavLst>
                                    </p:anim>
                                    <p:anim calcmode="lin" valueType="num">
                                      <p:cBhvr>
                                        <p:cTn id="71" dur="1000" fill="hold"/>
                                        <p:tgtEl>
                                          <p:spTgt spid="5"/>
                                        </p:tgtEl>
                                        <p:attrNameLst>
                                          <p:attrName>ppt_h</p:attrName>
                                        </p:attrNameLst>
                                      </p:cBhvr>
                                      <p:tavLst>
                                        <p:tav tm="0">
                                          <p:val>
                                            <p:strVal val="#ppt_h"/>
                                          </p:val>
                                        </p:tav>
                                        <p:tav tm="100000">
                                          <p:val>
                                            <p:strVal val="#ppt_h"/>
                                          </p:val>
                                        </p:tav>
                                      </p:tavLst>
                                    </p:anim>
                                    <p:animEffect transition="in" filter="fade">
                                      <p:cBhvr>
                                        <p:cTn id="7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p:bldP spid="22538" grpId="0"/>
      <p:bldP spid="22539" grpId="0"/>
      <p:bldP spid="22540" grpId="0"/>
      <p:bldP spid="22541" grpId="0"/>
      <p:bldP spid="22542" grpId="0"/>
      <p:bldP spid="22543" grpId="0"/>
      <p:bldP spid="22544"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1297" name="Rectangle 1026"/>
          <p:cNvSpPr>
            <a:spLocks noGrp="1" noChangeArrowheads="1"/>
          </p:cNvSpPr>
          <p:nvPr>
            <p:ph type="title" idx="4294967295"/>
          </p:nvPr>
        </p:nvSpPr>
        <p:spPr>
          <a:xfrm>
            <a:off x="838200" y="-315913"/>
            <a:ext cx="7543800" cy="381001"/>
          </a:xfrm>
        </p:spPr>
        <p:txBody>
          <a:bodyPr/>
          <a:lstStyle/>
          <a:p>
            <a:pPr eaLnBrk="1" hangingPunct="1"/>
            <a:r>
              <a:rPr lang="en-US" sz="1200" dirty="0">
                <a:ea typeface="ＭＳ Ｐゴシック" charset="0"/>
                <a:cs typeface="ＭＳ Ｐゴシック" charset="0"/>
              </a:rPr>
              <a:t>Argument</a:t>
            </a:r>
          </a:p>
        </p:txBody>
      </p:sp>
      <p:sp>
        <p:nvSpPr>
          <p:cNvPr id="311298" name="Text Box 1028"/>
          <p:cNvSpPr txBox="1">
            <a:spLocks noChangeArrowheads="1"/>
          </p:cNvSpPr>
          <p:nvPr/>
        </p:nvSpPr>
        <p:spPr bwMode="auto">
          <a:xfrm>
            <a:off x="4134235" y="152400"/>
            <a:ext cx="872355"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SimSun" charset="0"/>
              </a:rPr>
              <a:t>الحجة</a:t>
            </a:r>
            <a:endParaRPr lang="en-US" sz="2800" b="1" dirty="0">
              <a:solidFill>
                <a:srgbClr val="FFFFFF"/>
              </a:solidFill>
              <a:latin typeface="Arial" panose="020B0604020202020204" pitchFamily="34" charset="0"/>
              <a:ea typeface="SimSun" charset="0"/>
              <a:cs typeface="SimSun" charset="0"/>
            </a:endParaRPr>
          </a:p>
        </p:txBody>
      </p:sp>
      <p:sp>
        <p:nvSpPr>
          <p:cNvPr id="311299" name="Text Box 1051"/>
          <p:cNvSpPr txBox="1">
            <a:spLocks noChangeArrowheads="1"/>
          </p:cNvSpPr>
          <p:nvPr/>
        </p:nvSpPr>
        <p:spPr bwMode="auto">
          <a:xfrm>
            <a:off x="152400" y="838200"/>
            <a:ext cx="8763000" cy="4154984"/>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200" b="1" dirty="0">
                <a:solidFill>
                  <a:srgbClr val="FFFFFF"/>
                </a:solidFill>
                <a:latin typeface="Arial" panose="020B0604020202020204" pitchFamily="34" charset="0"/>
                <a:ea typeface="SimSun" charset="0"/>
                <a:cs typeface="Arial" panose="020B0604020202020204" pitchFamily="34" charset="0"/>
              </a:rPr>
              <a:t>هدف بولس في رسالته إلى تيطس هو أن يعطيه نصيحة عملية، سوف تساعد هذا المفوَض الرسولي في معرفة كيف ينظم المؤمنين الجدد في كريت، تقدم رسالته مشورة في ثلاثة جوانب رئيسية: </a:t>
            </a:r>
            <a:endParaRPr lang="en-US" altLang="zh-CN" sz="2200" b="1" dirty="0">
              <a:solidFill>
                <a:srgbClr val="FFFFFF"/>
              </a:solidFill>
              <a:latin typeface="Arial" panose="020B0604020202020204" pitchFamily="34" charset="0"/>
              <a:ea typeface="SimSun" charset="0"/>
              <a:cs typeface="Arial" panose="020B0604020202020204" pitchFamily="34" charset="0"/>
            </a:endParaRPr>
          </a:p>
          <a:p>
            <a:pPr algn="ctr" eaLnBrk="1" hangingPunct="1"/>
            <a:endParaRPr lang="en-US" altLang="zh-CN" sz="2200" b="1" dirty="0">
              <a:solidFill>
                <a:srgbClr val="FFFFFF"/>
              </a:solidFill>
              <a:latin typeface="Arial" panose="020B0604020202020204" pitchFamily="34" charset="0"/>
              <a:ea typeface="SimSun" charset="0"/>
              <a:cs typeface="Arial" panose="020B0604020202020204" pitchFamily="34" charset="0"/>
            </a:endParaRPr>
          </a:p>
          <a:p>
            <a:pPr marL="0" indent="0" algn="r" eaLnBrk="1" hangingPunct="1"/>
            <a:r>
              <a:rPr lang="ar-JO" altLang="zh-CN" sz="2200" b="1" dirty="0">
                <a:solidFill>
                  <a:srgbClr val="FFFFFF"/>
                </a:solidFill>
                <a:latin typeface="Arial" panose="020B0604020202020204" pitchFamily="34" charset="0"/>
                <a:ea typeface="SimSun" charset="0"/>
                <a:cs typeface="Arial" panose="020B0604020202020204" pitchFamily="34" charset="0"/>
              </a:rPr>
              <a:t>1. كيفية </a:t>
            </a:r>
            <a:r>
              <a:rPr lang="ar-JO" altLang="zh-CN" sz="2200" b="1" u="sng" dirty="0">
                <a:solidFill>
                  <a:srgbClr val="FFFFFF"/>
                </a:solidFill>
                <a:latin typeface="Arial" panose="020B0604020202020204" pitchFamily="34" charset="0"/>
                <a:ea typeface="SimSun" charset="0"/>
                <a:cs typeface="Arial" panose="020B0604020202020204" pitchFamily="34" charset="0"/>
              </a:rPr>
              <a:t>تعيين الشيوخ المناسبين </a:t>
            </a:r>
            <a:r>
              <a:rPr lang="ar-JO" altLang="zh-CN" sz="2200" b="1" dirty="0">
                <a:solidFill>
                  <a:srgbClr val="FFFFFF"/>
                </a:solidFill>
                <a:latin typeface="Arial" panose="020B0604020202020204" pitchFamily="34" charset="0"/>
                <a:ea typeface="SimSun" charset="0"/>
                <a:cs typeface="Arial" panose="020B0604020202020204" pitchFamily="34" charset="0"/>
              </a:rPr>
              <a:t>والذين سيواجهون التعاليم الكاذبة من خلال الكلمة والأعمال </a:t>
            </a:r>
          </a:p>
          <a:p>
            <a:pPr marL="0" indent="0" algn="r" eaLnBrk="1" hangingPunct="1"/>
            <a:r>
              <a:rPr lang="ar-JO" altLang="zh-CN" sz="2200" b="1" dirty="0">
                <a:solidFill>
                  <a:srgbClr val="FFFFFF"/>
                </a:solidFill>
                <a:latin typeface="Arial" panose="020B0604020202020204" pitchFamily="34" charset="0"/>
                <a:ea typeface="SimSun" charset="0"/>
                <a:cs typeface="Arial" panose="020B0604020202020204" pitchFamily="34" charset="0"/>
              </a:rPr>
              <a:t>    (الإصحاح 1)</a:t>
            </a:r>
            <a:endParaRPr lang="en-US" altLang="zh-CN" sz="2200" b="1" dirty="0">
              <a:solidFill>
                <a:srgbClr val="FFFFFF"/>
              </a:solidFill>
              <a:latin typeface="Arial" panose="020B0604020202020204" pitchFamily="34" charset="0"/>
              <a:ea typeface="SimSun" charset="0"/>
              <a:cs typeface="Arial" panose="020B0604020202020204" pitchFamily="34" charset="0"/>
            </a:endParaRPr>
          </a:p>
          <a:p>
            <a:pPr marL="0" indent="0" algn="r" eaLnBrk="1" hangingPunct="1"/>
            <a:r>
              <a:rPr lang="ar-JO" altLang="zh-CN" sz="2200" b="1" dirty="0">
                <a:solidFill>
                  <a:srgbClr val="FFFFFF"/>
                </a:solidFill>
                <a:latin typeface="Arial" panose="020B0604020202020204" pitchFamily="34" charset="0"/>
                <a:ea typeface="SimSun" charset="0"/>
                <a:cs typeface="Arial" panose="020B0604020202020204" pitchFamily="34" charset="0"/>
              </a:rPr>
              <a:t>2. كيفية </a:t>
            </a:r>
            <a:r>
              <a:rPr lang="ar-JO" altLang="zh-CN" sz="2200" b="1" u="sng" dirty="0">
                <a:solidFill>
                  <a:srgbClr val="FFFFFF"/>
                </a:solidFill>
                <a:latin typeface="Arial" panose="020B0604020202020204" pitchFamily="34" charset="0"/>
                <a:ea typeface="SimSun" charset="0"/>
                <a:cs typeface="Arial" panose="020B0604020202020204" pitchFamily="34" charset="0"/>
              </a:rPr>
              <a:t>تعليم الناس السلوك المحترم </a:t>
            </a:r>
            <a:r>
              <a:rPr lang="ar-JO" altLang="zh-CN" sz="2200" b="1" dirty="0">
                <a:solidFill>
                  <a:srgbClr val="FFFFFF"/>
                </a:solidFill>
                <a:latin typeface="Arial" panose="020B0604020202020204" pitchFamily="34" charset="0"/>
                <a:ea typeface="SimSun" charset="0"/>
                <a:cs typeface="Arial" panose="020B0604020202020204" pitchFamily="34" charset="0"/>
              </a:rPr>
              <a:t>لحماية الكنائس من افتراء المقاومين (2: 1-10) و </a:t>
            </a:r>
            <a:endParaRPr lang="en-US" altLang="zh-CN" sz="2200" b="1" dirty="0">
              <a:solidFill>
                <a:srgbClr val="FFFFFF"/>
              </a:solidFill>
              <a:latin typeface="Arial" panose="020B0604020202020204" pitchFamily="34" charset="0"/>
              <a:ea typeface="SimSun" charset="0"/>
              <a:cs typeface="Arial" panose="020B0604020202020204" pitchFamily="34" charset="0"/>
            </a:endParaRPr>
          </a:p>
          <a:p>
            <a:pPr marL="0" indent="0" algn="r" eaLnBrk="1" hangingPunct="1"/>
            <a:r>
              <a:rPr lang="ar-JO" altLang="zh-CN" sz="2200" b="1" dirty="0">
                <a:solidFill>
                  <a:srgbClr val="FFFFFF"/>
                </a:solidFill>
                <a:latin typeface="Arial" panose="020B0604020202020204" pitchFamily="34" charset="0"/>
                <a:ea typeface="SimSun" charset="0"/>
                <a:cs typeface="Arial" panose="020B0604020202020204" pitchFamily="34" charset="0"/>
              </a:rPr>
              <a:t>3. كيفية حث القديسين على العيش بشكل مختلف عن المعلمين الكذبة حيث أنَّ </a:t>
            </a:r>
            <a:r>
              <a:rPr lang="ar-JO" altLang="zh-CN" sz="2200" b="1" u="sng" dirty="0">
                <a:solidFill>
                  <a:srgbClr val="FFFFFF"/>
                </a:solidFill>
                <a:latin typeface="Arial" panose="020B0604020202020204" pitchFamily="34" charset="0"/>
                <a:ea typeface="SimSun" charset="0"/>
                <a:cs typeface="Arial" panose="020B0604020202020204" pitchFamily="34" charset="0"/>
              </a:rPr>
              <a:t>نعمة الله</a:t>
            </a:r>
            <a:r>
              <a:rPr lang="ar-JO" altLang="zh-CN" sz="2200" b="1" dirty="0">
                <a:solidFill>
                  <a:srgbClr val="FFFFFF"/>
                </a:solidFill>
                <a:latin typeface="Arial" panose="020B0604020202020204" pitchFamily="34" charset="0"/>
                <a:ea typeface="SimSun" charset="0"/>
                <a:cs typeface="Arial" panose="020B0604020202020204" pitchFamily="34" charset="0"/>
              </a:rPr>
              <a:t> التي </a:t>
            </a:r>
          </a:p>
          <a:p>
            <a:pPr marL="0" indent="0" algn="r" eaLnBrk="1" hangingPunct="1"/>
            <a:r>
              <a:rPr lang="ar-JO" altLang="zh-CN" sz="2200" b="1" dirty="0">
                <a:solidFill>
                  <a:srgbClr val="FFFFFF"/>
                </a:solidFill>
                <a:latin typeface="Arial" panose="020B0604020202020204" pitchFamily="34" charset="0"/>
                <a:ea typeface="SimSun" charset="0"/>
                <a:cs typeface="Arial" panose="020B0604020202020204" pitchFamily="34" charset="0"/>
              </a:rPr>
              <a:t>    قبلوها تأدي إلى السلوك التقي (2: 11 – 3: 15)</a:t>
            </a:r>
            <a:endParaRPr lang="en-US" altLang="zh-CN" sz="2200" b="1" dirty="0">
              <a:solidFill>
                <a:srgbClr val="FFFFFF"/>
              </a:solidFill>
              <a:latin typeface="Arial" panose="020B0604020202020204" pitchFamily="34" charset="0"/>
              <a:ea typeface="SimSun" charset="0"/>
              <a:cs typeface="Arial" panose="020B0604020202020204" pitchFamily="34" charset="0"/>
            </a:endParaRPr>
          </a:p>
          <a:p>
            <a:pPr algn="ctr" eaLnBrk="1" hangingPunct="1"/>
            <a:endParaRPr lang="en-US" altLang="zh-CN" sz="2200" b="1" dirty="0">
              <a:solidFill>
                <a:srgbClr val="FFFFFF"/>
              </a:solidFill>
              <a:latin typeface="Arial" panose="020B0604020202020204" pitchFamily="34" charset="0"/>
              <a:ea typeface="SimSun" charset="0"/>
              <a:cs typeface="Arial" panose="020B0604020202020204" pitchFamily="34" charset="0"/>
            </a:endParaRPr>
          </a:p>
          <a:p>
            <a:pPr algn="ctr" eaLnBrk="1" hangingPunct="1"/>
            <a:r>
              <a:rPr lang="ar-JO" altLang="zh-CN" sz="2200" b="1" dirty="0">
                <a:solidFill>
                  <a:srgbClr val="FFFFFF"/>
                </a:solidFill>
                <a:latin typeface="Arial" panose="020B0604020202020204" pitchFamily="34" charset="0"/>
                <a:ea typeface="SimSun" charset="0"/>
                <a:cs typeface="Arial" panose="020B0604020202020204" pitchFamily="34" charset="0"/>
              </a:rPr>
              <a:t>يؤكد بولس على السلوك المسيحي أكثر من العقيدة، وبأي حال فقد كان على تيطس أن يعلم الناس أن التصرف المناسب يظهر أن العقيجة والسلوك لا ينفصلان</a:t>
            </a:r>
            <a:r>
              <a:rPr lang="en-US" altLang="zh-CN" sz="2200" b="1" dirty="0">
                <a:solidFill>
                  <a:srgbClr val="FFFFFF"/>
                </a:solidFill>
                <a:latin typeface="Arial" panose="020B0604020202020204" pitchFamily="34" charset="0"/>
                <a:ea typeface="SimSun" charset="0"/>
                <a:cs typeface="Arial" panose="020B0604020202020204" pitchFamily="34" charset="0"/>
              </a:rPr>
              <a:t> </a:t>
            </a:r>
          </a:p>
        </p:txBody>
      </p:sp>
      <p:sp>
        <p:nvSpPr>
          <p:cNvPr id="311300" name="WordArt 1052"/>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311301" name="Text Box 3"/>
          <p:cNvSpPr txBox="1">
            <a:spLocks noChangeArrowheads="1"/>
          </p:cNvSpPr>
          <p:nvPr/>
        </p:nvSpPr>
        <p:spPr bwMode="auto">
          <a:xfrm>
            <a:off x="8343900" y="11588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a:solidFill>
                  <a:srgbClr val="000000"/>
                </a:solidFill>
                <a:latin typeface="Arial" panose="020B0604020202020204" pitchFamily="34" charset="0"/>
              </a:rPr>
              <a:t>243</a:t>
            </a:r>
            <a:endParaRPr lang="en-US" b="1" dirty="0">
              <a:solidFill>
                <a:srgbClr val="000000"/>
              </a:solidFill>
              <a:latin typeface="Arial" panose="020B0604020202020204" pitchFamily="34"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90" name="AMZIGC01.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419600" y="228600"/>
            <a:ext cx="350838" cy="35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3346"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Arial" panose="020B0604020202020204" pitchFamily="34" charset="0"/>
              </a:rPr>
              <a:t>Synthesis</a:t>
            </a:r>
          </a:p>
        </p:txBody>
      </p:sp>
      <p:sp>
        <p:nvSpPr>
          <p:cNvPr id="313347"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243</a:t>
            </a:r>
            <a:endParaRPr lang="en-US" b="1" dirty="0">
              <a:solidFill>
                <a:srgbClr val="000000"/>
              </a:solidFill>
              <a:latin typeface="Arial" panose="020B0604020202020204" pitchFamily="34" charset="0"/>
              <a:cs typeface="Arial" panose="020B0604020202020204" pitchFamily="34" charset="0"/>
            </a:endParaRPr>
          </a:p>
        </p:txBody>
      </p:sp>
      <p:sp>
        <p:nvSpPr>
          <p:cNvPr id="313348" name="Text Box 4"/>
          <p:cNvSpPr txBox="1">
            <a:spLocks noChangeArrowheads="1"/>
          </p:cNvSpPr>
          <p:nvPr/>
        </p:nvSpPr>
        <p:spPr bwMode="auto">
          <a:xfrm>
            <a:off x="3997982" y="152400"/>
            <a:ext cx="1144865"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الفرضية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24583" name="Text Box 7"/>
          <p:cNvSpPr txBox="1">
            <a:spLocks noChangeArrowheads="1"/>
          </p:cNvSpPr>
          <p:nvPr/>
        </p:nvSpPr>
        <p:spPr bwMode="auto">
          <a:xfrm>
            <a:off x="1014413" y="3849688"/>
            <a:ext cx="7062787" cy="523220"/>
          </a:xfrm>
          <a:prstGeom prst="rect">
            <a:avLst/>
          </a:prstGeom>
          <a:solidFill>
            <a:srgbClr val="00009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2: 1-10          السلوك ضمن المجموعات المتنوعة</a:t>
            </a:r>
            <a:r>
              <a:rPr lang="en-US" altLang="zh-CN" sz="2800" b="1" dirty="0">
                <a:solidFill>
                  <a:srgbClr val="FFFFFF"/>
                </a:solidFill>
                <a:latin typeface="Arial" panose="020B0604020202020204" pitchFamily="34" charset="0"/>
                <a:ea typeface="SimSun" charset="0"/>
                <a:cs typeface="Arial" panose="020B0604020202020204" pitchFamily="34" charset="0"/>
              </a:rPr>
              <a:t> </a:t>
            </a:r>
          </a:p>
        </p:txBody>
      </p:sp>
      <p:sp>
        <p:nvSpPr>
          <p:cNvPr id="24584" name="Text Box 8"/>
          <p:cNvSpPr txBox="1">
            <a:spLocks noChangeArrowheads="1"/>
          </p:cNvSpPr>
          <p:nvPr/>
        </p:nvSpPr>
        <p:spPr bwMode="auto">
          <a:xfrm>
            <a:off x="304800" y="1757363"/>
            <a:ext cx="6248400" cy="523220"/>
          </a:xfrm>
          <a:prstGeom prst="rect">
            <a:avLst/>
          </a:prstGeom>
          <a:solidFill>
            <a:srgbClr val="00009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1          الشيوخ ضد المعلمين الكذبة</a:t>
            </a:r>
            <a:r>
              <a:rPr lang="en-US" altLang="zh-CN" sz="2800" b="1" dirty="0">
                <a:solidFill>
                  <a:srgbClr val="FFFFFF"/>
                </a:solidFill>
                <a:latin typeface="Arial" panose="020B0604020202020204" pitchFamily="34" charset="0"/>
                <a:ea typeface="SimSun" charset="0"/>
                <a:cs typeface="Arial" panose="020B0604020202020204" pitchFamily="34" charset="0"/>
              </a:rPr>
              <a:t> </a:t>
            </a:r>
          </a:p>
        </p:txBody>
      </p:sp>
      <p:sp>
        <p:nvSpPr>
          <p:cNvPr id="313351" name="Text Box 10"/>
          <p:cNvSpPr txBox="1">
            <a:spLocks noChangeArrowheads="1"/>
          </p:cNvSpPr>
          <p:nvPr/>
        </p:nvSpPr>
        <p:spPr bwMode="auto">
          <a:xfrm>
            <a:off x="1295400" y="838200"/>
            <a:ext cx="6553200" cy="528638"/>
          </a:xfrm>
          <a:prstGeom prst="rect">
            <a:avLst/>
          </a:prstGeom>
          <a:solidFill>
            <a:schemeClr val="tx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السلوك السليم ضد المقاومة</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313352" name="WordArt 11"/>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pic>
        <p:nvPicPr>
          <p:cNvPr id="24588" name="Picture 12" descr="j018283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11950" y="1295400"/>
            <a:ext cx="165735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9" name="Picture 13" descr="j0336708"/>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1752600" y="3505200"/>
            <a:ext cx="1316038"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91" name="Music"/>
          <p:cNvSpPr>
            <a:spLocks noEditPoints="1" noChangeArrowheads="1"/>
          </p:cNvSpPr>
          <p:nvPr/>
        </p:nvSpPr>
        <p:spPr bwMode="auto">
          <a:xfrm>
            <a:off x="4876800" y="5048250"/>
            <a:ext cx="1809750" cy="180975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24585" name="Text Box 9"/>
          <p:cNvSpPr txBox="1">
            <a:spLocks noChangeArrowheads="1"/>
          </p:cNvSpPr>
          <p:nvPr/>
        </p:nvSpPr>
        <p:spPr bwMode="auto">
          <a:xfrm>
            <a:off x="2438400" y="5791200"/>
            <a:ext cx="6400800" cy="523220"/>
          </a:xfrm>
          <a:prstGeom prst="rect">
            <a:avLst/>
          </a:prstGeom>
          <a:solidFill>
            <a:srgbClr val="00009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2: 11-3: 15          تؤدي النعمة إلى التقوى</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84"/>
                                        </p:tgtEl>
                                        <p:attrNameLst>
                                          <p:attrName>style.visibility</p:attrName>
                                        </p:attrNameLst>
                                      </p:cBhvr>
                                      <p:to>
                                        <p:strVal val="visible"/>
                                      </p:to>
                                    </p:set>
                                    <p:anim calcmode="lin" valueType="num">
                                      <p:cBhvr additive="base">
                                        <p:cTn id="7" dur="500" fill="hold"/>
                                        <p:tgtEl>
                                          <p:spTgt spid="24584"/>
                                        </p:tgtEl>
                                        <p:attrNameLst>
                                          <p:attrName>ppt_x</p:attrName>
                                        </p:attrNameLst>
                                      </p:cBhvr>
                                      <p:tavLst>
                                        <p:tav tm="0">
                                          <p:val>
                                            <p:strVal val="0-#ppt_w/2"/>
                                          </p:val>
                                        </p:tav>
                                        <p:tav tm="100000">
                                          <p:val>
                                            <p:strVal val="#ppt_x"/>
                                          </p:val>
                                        </p:tav>
                                      </p:tavLst>
                                    </p:anim>
                                    <p:anim calcmode="lin" valueType="num">
                                      <p:cBhvr additive="base">
                                        <p:cTn id="8" dur="500" fill="hold"/>
                                        <p:tgtEl>
                                          <p:spTgt spid="24584"/>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24588"/>
                                        </p:tgtEl>
                                        <p:attrNameLst>
                                          <p:attrName>style.visibility</p:attrName>
                                        </p:attrNameLst>
                                      </p:cBhvr>
                                      <p:to>
                                        <p:strVal val="visible"/>
                                      </p:to>
                                    </p:set>
                                    <p:animEffect transition="in" filter="dissolve">
                                      <p:cBhvr>
                                        <p:cTn id="11" dur="500"/>
                                        <p:tgtEl>
                                          <p:spTgt spid="245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24583"/>
                                        </p:tgtEl>
                                        <p:attrNameLst>
                                          <p:attrName>style.visibility</p:attrName>
                                        </p:attrNameLst>
                                      </p:cBhvr>
                                      <p:to>
                                        <p:strVal val="visible"/>
                                      </p:to>
                                    </p:set>
                                    <p:anim calcmode="lin" valueType="num">
                                      <p:cBhvr additive="base">
                                        <p:cTn id="16" dur="500" fill="hold"/>
                                        <p:tgtEl>
                                          <p:spTgt spid="24583"/>
                                        </p:tgtEl>
                                        <p:attrNameLst>
                                          <p:attrName>ppt_x</p:attrName>
                                        </p:attrNameLst>
                                      </p:cBhvr>
                                      <p:tavLst>
                                        <p:tav tm="0">
                                          <p:val>
                                            <p:strVal val="0-#ppt_w/2"/>
                                          </p:val>
                                        </p:tav>
                                        <p:tav tm="100000">
                                          <p:val>
                                            <p:strVal val="#ppt_x"/>
                                          </p:val>
                                        </p:tav>
                                      </p:tavLst>
                                    </p:anim>
                                    <p:anim calcmode="lin" valueType="num">
                                      <p:cBhvr additive="base">
                                        <p:cTn id="17" dur="500" fill="hold"/>
                                        <p:tgtEl>
                                          <p:spTgt spid="24583"/>
                                        </p:tgtEl>
                                        <p:attrNameLst>
                                          <p:attrName>ppt_y</p:attrName>
                                        </p:attrNameLst>
                                      </p:cBhvr>
                                      <p:tavLst>
                                        <p:tav tm="0">
                                          <p:val>
                                            <p:strVal val="#ppt_y"/>
                                          </p:val>
                                        </p:tav>
                                        <p:tav tm="100000">
                                          <p:val>
                                            <p:strVal val="#ppt_y"/>
                                          </p:val>
                                        </p:tav>
                                      </p:tavLst>
                                    </p:anim>
                                  </p:childTnLst>
                                </p:cTn>
                              </p:par>
                              <p:par>
                                <p:cTn id="18" presetID="9" presetClass="entr" presetSubtype="0" fill="hold" nodeType="withEffect">
                                  <p:stCondLst>
                                    <p:cond delay="0"/>
                                  </p:stCondLst>
                                  <p:childTnLst>
                                    <p:set>
                                      <p:cBhvr>
                                        <p:cTn id="19" dur="1" fill="hold">
                                          <p:stCondLst>
                                            <p:cond delay="0"/>
                                          </p:stCondLst>
                                        </p:cTn>
                                        <p:tgtEl>
                                          <p:spTgt spid="24589"/>
                                        </p:tgtEl>
                                        <p:attrNameLst>
                                          <p:attrName>style.visibility</p:attrName>
                                        </p:attrNameLst>
                                      </p:cBhvr>
                                      <p:to>
                                        <p:strVal val="visible"/>
                                      </p:to>
                                    </p:set>
                                    <p:animEffect transition="in" filter="dissolve">
                                      <p:cBhvr>
                                        <p:cTn id="20" dur="500"/>
                                        <p:tgtEl>
                                          <p:spTgt spid="2458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85"/>
                                        </p:tgtEl>
                                        <p:attrNameLst>
                                          <p:attrName>style.visibility</p:attrName>
                                        </p:attrNameLst>
                                      </p:cBhvr>
                                      <p:to>
                                        <p:strVal val="visible"/>
                                      </p:to>
                                    </p:set>
                                    <p:anim calcmode="lin" valueType="num">
                                      <p:cBhvr additive="base">
                                        <p:cTn id="25" dur="500" fill="hold"/>
                                        <p:tgtEl>
                                          <p:spTgt spid="24585"/>
                                        </p:tgtEl>
                                        <p:attrNameLst>
                                          <p:attrName>ppt_x</p:attrName>
                                        </p:attrNameLst>
                                      </p:cBhvr>
                                      <p:tavLst>
                                        <p:tav tm="0">
                                          <p:val>
                                            <p:strVal val="0-#ppt_w/2"/>
                                          </p:val>
                                        </p:tav>
                                        <p:tav tm="100000">
                                          <p:val>
                                            <p:strVal val="#ppt_x"/>
                                          </p:val>
                                        </p:tav>
                                      </p:tavLst>
                                    </p:anim>
                                    <p:anim calcmode="lin" valueType="num">
                                      <p:cBhvr additive="base">
                                        <p:cTn id="26" dur="500" fill="hold"/>
                                        <p:tgtEl>
                                          <p:spTgt spid="245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24590"/>
                </p:tgtEl>
              </p:cMediaNode>
            </p:audio>
          </p:childTnLst>
        </p:cTn>
      </p:par>
    </p:tnLst>
    <p:bldLst>
      <p:bldP spid="24583" grpId="0" animBg="1" autoUpdateAnimBg="0"/>
      <p:bldP spid="24584" grpId="0" animBg="1" autoUpdateAnimBg="0"/>
      <p:bldP spid="24585"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5393"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Arial" panose="020B0604020202020204" pitchFamily="34" charset="0"/>
              </a:rPr>
              <a:t>Summary Statement</a:t>
            </a:r>
          </a:p>
        </p:txBody>
      </p:sp>
      <p:sp>
        <p:nvSpPr>
          <p:cNvPr id="315394"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241</a:t>
            </a:r>
            <a:endParaRPr lang="en-US" b="1" dirty="0">
              <a:solidFill>
                <a:srgbClr val="000000"/>
              </a:solidFill>
              <a:latin typeface="Arial" panose="020B0604020202020204" pitchFamily="34" charset="0"/>
              <a:cs typeface="Arial" panose="020B0604020202020204" pitchFamily="34" charset="0"/>
            </a:endParaRPr>
          </a:p>
        </p:txBody>
      </p:sp>
      <p:sp>
        <p:nvSpPr>
          <p:cNvPr id="315395" name="Text Box 4"/>
          <p:cNvSpPr txBox="1">
            <a:spLocks noChangeArrowheads="1"/>
          </p:cNvSpPr>
          <p:nvPr/>
        </p:nvSpPr>
        <p:spPr bwMode="auto">
          <a:xfrm>
            <a:off x="3735548" y="152400"/>
            <a:ext cx="1739579"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البيان الموجز</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315396" name="Text Box 6"/>
          <p:cNvSpPr txBox="1">
            <a:spLocks noChangeArrowheads="1"/>
          </p:cNvSpPr>
          <p:nvPr/>
        </p:nvSpPr>
        <p:spPr bwMode="auto">
          <a:xfrm>
            <a:off x="990600" y="1668463"/>
            <a:ext cx="7086600" cy="3139321"/>
          </a:xfrm>
          <a:prstGeom prst="rect">
            <a:avLst/>
          </a:prstGeom>
          <a:solidFill>
            <a:schemeClr val="hlink"/>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pPr>
            <a:r>
              <a:rPr lang="ar-JO" altLang="zh-CN" sz="4400" b="1" dirty="0">
                <a:solidFill>
                  <a:srgbClr val="FFFFFF"/>
                </a:solidFill>
                <a:latin typeface="Arial" panose="020B0604020202020204" pitchFamily="34" charset="0"/>
                <a:cs typeface="Arial" panose="020B0604020202020204" pitchFamily="34" charset="0"/>
              </a:rPr>
              <a:t>يحث بولس تيطس على </a:t>
            </a:r>
            <a:r>
              <a:rPr lang="ar-JO" altLang="zh-CN" sz="4400" b="1" dirty="0">
                <a:solidFill>
                  <a:srgbClr val="FFFF00"/>
                </a:solidFill>
                <a:latin typeface="Arial" panose="020B0604020202020204" pitchFamily="34" charset="0"/>
                <a:cs typeface="Arial" panose="020B0604020202020204" pitchFamily="34" charset="0"/>
              </a:rPr>
              <a:t>تنظيم</a:t>
            </a:r>
            <a:r>
              <a:rPr lang="ar-JO" altLang="zh-CN" sz="4400" b="1" dirty="0">
                <a:solidFill>
                  <a:srgbClr val="FFFFFF"/>
                </a:solidFill>
                <a:latin typeface="Arial" panose="020B0604020202020204" pitchFamily="34" charset="0"/>
                <a:cs typeface="Arial" panose="020B0604020202020204" pitchFamily="34" charset="0"/>
              </a:rPr>
              <a:t> </a:t>
            </a:r>
            <a:r>
              <a:rPr lang="ar-JO" altLang="zh-CN" sz="4400" b="1" dirty="0">
                <a:solidFill>
                  <a:srgbClr val="FFFF00"/>
                </a:solidFill>
                <a:latin typeface="Arial" panose="020B0604020202020204" pitchFamily="34" charset="0"/>
                <a:cs typeface="Arial" panose="020B0604020202020204" pitchFamily="34" charset="0"/>
              </a:rPr>
              <a:t>الكنائس الكريتية</a:t>
            </a:r>
            <a:r>
              <a:rPr lang="ar-JO" altLang="zh-CN" sz="4400" b="1" dirty="0">
                <a:solidFill>
                  <a:srgbClr val="FFFFFF"/>
                </a:solidFill>
                <a:latin typeface="Arial" panose="020B0604020202020204" pitchFamily="34" charset="0"/>
                <a:cs typeface="Arial" panose="020B0604020202020204" pitchFamily="34" charset="0"/>
              </a:rPr>
              <a:t> من خلال تعيين شيوخ مؤهلين وتعليم السلوك المحترم كنتيجة طبيعية للخلاص بالنعمة من أجل </a:t>
            </a:r>
            <a:r>
              <a:rPr lang="ar-JO" altLang="zh-CN" sz="4400" b="1" dirty="0">
                <a:solidFill>
                  <a:srgbClr val="FFFF00"/>
                </a:solidFill>
                <a:latin typeface="Arial" panose="020B0604020202020204" pitchFamily="34" charset="0"/>
                <a:cs typeface="Arial" panose="020B0604020202020204" pitchFamily="34" charset="0"/>
              </a:rPr>
              <a:t>هزيمة المعارضين بالقول والفعل</a:t>
            </a:r>
            <a:r>
              <a:rPr lang="ar-JO" altLang="zh-CN" sz="4400" b="1" dirty="0">
                <a:solidFill>
                  <a:srgbClr val="FFFFFF"/>
                </a:solidFill>
                <a:latin typeface="Arial" panose="020B0604020202020204" pitchFamily="34" charset="0"/>
                <a:cs typeface="Arial" panose="020B0604020202020204" pitchFamily="34" charset="0"/>
              </a:rPr>
              <a:t> (السلوك).</a:t>
            </a:r>
          </a:p>
        </p:txBody>
      </p:sp>
      <p:sp>
        <p:nvSpPr>
          <p:cNvPr id="315397"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pic>
        <p:nvPicPr>
          <p:cNvPr id="315398" name="Picture 8" descr="j02377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1950" y="4833938"/>
            <a:ext cx="2355850" cy="171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533" name="Text Box 77"/>
          <p:cNvSpPr txBox="1">
            <a:spLocks noChangeArrowheads="1"/>
          </p:cNvSpPr>
          <p:nvPr/>
        </p:nvSpPr>
        <p:spPr bwMode="auto">
          <a:xfrm>
            <a:off x="4283968" y="1268760"/>
            <a:ext cx="1905000"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أفسس</a:t>
            </a:r>
            <a:endParaRPr lang="en-US" sz="2400" b="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252931" name="Picture 3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950" y="2855913"/>
            <a:ext cx="65246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2" name="Title 1"/>
          <p:cNvSpPr>
            <a:spLocks noGrp="1"/>
          </p:cNvSpPr>
          <p:nvPr>
            <p:ph type="title" idx="4294967295"/>
          </p:nvPr>
        </p:nvSpPr>
        <p:spPr>
          <a:xfrm>
            <a:off x="169863" y="4910138"/>
            <a:ext cx="5359400" cy="1947862"/>
          </a:xfrm>
          <a:effectLst/>
        </p:spPr>
        <p:txBody>
          <a:bodyPr/>
          <a:lstStyle/>
          <a:p>
            <a:pPr>
              <a:defRPr/>
            </a:pPr>
            <a:r>
              <a:rPr lang="ar-JO"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أين كان بولس وتيطس؟</a:t>
            </a:r>
            <a:endParaRPr lang="en-US"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3" name="Oval 58"/>
          <p:cNvSpPr>
            <a:spLocks noChangeArrowheads="1"/>
          </p:cNvSpPr>
          <p:nvPr/>
        </p:nvSpPr>
        <p:spPr bwMode="auto">
          <a:xfrm>
            <a:off x="5292080" y="170080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latin typeface="Arial" panose="020B0604020202020204" pitchFamily="34" charset="0"/>
              <a:cs typeface="Arial" panose="020B0604020202020204" pitchFamily="34" charset="0"/>
            </a:endParaRPr>
          </a:p>
        </p:txBody>
      </p:sp>
      <p:sp>
        <p:nvSpPr>
          <p:cNvPr id="14" name="Text Box 76"/>
          <p:cNvSpPr txBox="1">
            <a:spLocks noChangeArrowheads="1"/>
          </p:cNvSpPr>
          <p:nvPr/>
        </p:nvSpPr>
        <p:spPr bwMode="auto">
          <a:xfrm>
            <a:off x="4290219" y="2751013"/>
            <a:ext cx="2586037"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كريت</a:t>
            </a:r>
            <a:endParaRPr lang="en-US" sz="2400" b="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8001000" y="-9525"/>
            <a:ext cx="1109663"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242</a:t>
            </a:r>
            <a:endParaRPr lang="en-US" sz="2400" b="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52936" name="Right Arrow 2"/>
          <p:cNvSpPr>
            <a:spLocks noChangeArrowheads="1"/>
          </p:cNvSpPr>
          <p:nvPr/>
        </p:nvSpPr>
        <p:spPr bwMode="auto">
          <a:xfrm rot="7481013">
            <a:off x="4480200" y="2150965"/>
            <a:ext cx="1081088" cy="503237"/>
          </a:xfrm>
          <a:prstGeom prst="rightArrow">
            <a:avLst>
              <a:gd name="adj1" fmla="val 50000"/>
              <a:gd name="adj2" fmla="val 50126"/>
            </a:avLst>
          </a:prstGeom>
          <a:solidFill>
            <a:srgbClr val="FFFFFF"/>
          </a:solidFill>
          <a:ln w="38100">
            <a:solidFill>
              <a:schemeClr val="bg2"/>
            </a:solidFill>
            <a:round/>
            <a:headEnd/>
            <a:tailEnd/>
          </a:ln>
        </p:spPr>
        <p:txBody>
          <a:bodyPr/>
          <a:lstStyle/>
          <a:p>
            <a:pPr eaLnBrk="0" hangingPunct="0"/>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679888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52936"/>
                                        </p:tgtEl>
                                        <p:attrNameLst>
                                          <p:attrName>style.visibility</p:attrName>
                                        </p:attrNameLst>
                                      </p:cBhvr>
                                      <p:to>
                                        <p:strVal val="visible"/>
                                      </p:to>
                                    </p:set>
                                    <p:animEffect transition="in" filter="wipe(up)">
                                      <p:cBhvr>
                                        <p:cTn id="11" dur="500"/>
                                        <p:tgtEl>
                                          <p:spTgt spid="25293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4" grpId="0"/>
      <p:bldP spid="25293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259A91C-F96B-5145-9160-526D83A0CF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4704"/>
            <a:ext cx="9144000" cy="5233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2549446"/>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صاحب سمعة حسنة</a:t>
            </a:r>
            <a:endParaRPr lang="en-US" sz="80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455854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Megachurch pastor, mental health advocate Jarrid Wilson dies by suicide">
            <a:hlinkClick r:id="" action="ppaction://media"/>
            <a:extLst>
              <a:ext uri="{FF2B5EF4-FFF2-40B4-BE49-F238E27FC236}">
                <a16:creationId xmlns:a16="http://schemas.microsoft.com/office/drawing/2014/main" id="{8E6D5C04-D09D-C748-8899-FCF807FF40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4763"/>
            <a:ext cx="9144000" cy="5143500"/>
          </a:xfrm>
          <a:prstGeom prst="rect">
            <a:avLst/>
          </a:prstGeom>
        </p:spPr>
      </p:pic>
      <p:sp>
        <p:nvSpPr>
          <p:cNvPr id="900098" name="Rectangle 2"/>
          <p:cNvSpPr>
            <a:spLocks noGrp="1" noChangeArrowheads="1"/>
          </p:cNvSpPr>
          <p:nvPr>
            <p:ph type="ctrTitle"/>
          </p:nvPr>
        </p:nvSpPr>
        <p:spPr>
          <a:xfrm>
            <a:off x="0" y="4714884"/>
            <a:ext cx="9144000" cy="1857388"/>
          </a:xfrm>
          <a:effectLst>
            <a:outerShdw blurRad="63500" dist="35921" dir="2700000" algn="ctr" rotWithShape="0">
              <a:schemeClr val="tx2">
                <a:alpha val="74998"/>
              </a:schemeClr>
            </a:outerShdw>
          </a:effectLst>
        </p:spPr>
        <p:txBody>
          <a:bodyPr/>
          <a:lstStyle/>
          <a:p>
            <a:pPr>
              <a:defRPr/>
            </a:pPr>
            <a:br>
              <a:rPr lang="en-US" sz="4000" dirty="0">
                <a:effectLst>
                  <a:glow rad="127000">
                    <a:schemeClr val="tx1"/>
                  </a:glow>
                </a:effectLst>
                <a:ea typeface="ＭＳ Ｐゴシック" charset="0"/>
              </a:rPr>
            </a:br>
            <a:r>
              <a:rPr lang="ar-JO" sz="4000" dirty="0">
                <a:effectLst>
                  <a:glow rad="127000">
                    <a:schemeClr val="tx1"/>
                  </a:glow>
                </a:effectLst>
                <a:ea typeface="ＭＳ Ｐゴシック" charset="0"/>
              </a:rPr>
              <a:t>القس جاريد ويلسون</a:t>
            </a:r>
            <a:br>
              <a:rPr lang="en-SG" sz="4000" dirty="0">
                <a:effectLst>
                  <a:glow rad="127000">
                    <a:schemeClr val="tx1"/>
                  </a:glow>
                </a:effectLst>
                <a:ea typeface="ＭＳ Ｐゴシック" charset="0"/>
              </a:rPr>
            </a:br>
            <a:r>
              <a:rPr lang="ar-JO" sz="4000" dirty="0">
                <a:effectLst>
                  <a:glow rad="127000">
                    <a:schemeClr val="tx1"/>
                  </a:glow>
                </a:effectLst>
                <a:ea typeface="ＭＳ Ｐゴシック" charset="0"/>
              </a:rPr>
              <a:t>شركة الحصاد المسيحي</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كاليفورنيا</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264486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2" y="717038"/>
            <a:ext cx="9252520" cy="61683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36512" y="-10759"/>
            <a:ext cx="9289032" cy="861055"/>
          </a:xfrm>
          <a:solidFill>
            <a:srgbClr val="000000"/>
          </a:solidFill>
        </p:spPr>
        <p:txBody>
          <a:bodyPr anchor="b"/>
          <a:lstStyle/>
          <a:p>
            <a:pPr eaLnBrk="1" hangingPunct="1"/>
            <a:r>
              <a:rPr lang="ar-SA" sz="5400" dirty="0">
                <a:solidFill>
                  <a:srgbClr val="FEFDE3"/>
                </a:solidFill>
                <a:ea typeface="ＭＳ Ｐゴシック" charset="0"/>
                <a:cs typeface="Arial" panose="020B0604020202020204" pitchFamily="34" charset="0"/>
              </a:rPr>
              <a:t>تيطس</a:t>
            </a:r>
            <a:endParaRPr lang="en-US" sz="5400" dirty="0">
              <a:solidFill>
                <a:srgbClr val="FEFDE3"/>
              </a:solidFill>
              <a:ea typeface="ＭＳ Ｐゴシック" charset="0"/>
              <a:cs typeface="Arial" panose="020B0604020202020204" pitchFamily="34" charset="0"/>
            </a:endParaRPr>
          </a:p>
        </p:txBody>
      </p:sp>
      <p:sp>
        <p:nvSpPr>
          <p:cNvPr id="3" name="Rectangle 2"/>
          <p:cNvSpPr/>
          <p:nvPr/>
        </p:nvSpPr>
        <p:spPr>
          <a:xfrm>
            <a:off x="402715" y="1305160"/>
            <a:ext cx="8273741" cy="2800767"/>
          </a:xfrm>
          <a:prstGeom prst="rect">
            <a:avLst/>
          </a:prstGeom>
          <a:solidFill>
            <a:schemeClr val="accent3">
              <a:alpha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نستطيع أن نميز المعلمين الكذبة من خلال ثمارهم وذلك حسب ما تعلمناه من الآباء الروحيين الذين يعلمون تعليماً يرتكز على النعمة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3">
            <a:extLst>
              <a:ext uri="{FF2B5EF4-FFF2-40B4-BE49-F238E27FC236}">
                <a16:creationId xmlns:a16="http://schemas.microsoft.com/office/drawing/2014/main" id="{85FEE443-5FF0-6C4E-A525-3346AC0678FD}"/>
              </a:ext>
            </a:extLst>
          </p:cNvPr>
          <p:cNvSpPr txBox="1">
            <a:spLocks noChangeArrowheads="1"/>
          </p:cNvSpPr>
          <p:nvPr/>
        </p:nvSpPr>
        <p:spPr bwMode="auto">
          <a:xfrm>
            <a:off x="8314012" y="87015"/>
            <a:ext cx="704039"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2329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42"/>
                                        </p:tgtEl>
                                        <p:attrNameLst>
                                          <p:attrName>style.visibility</p:attrName>
                                        </p:attrNameLst>
                                      </p:cBhvr>
                                      <p:to>
                                        <p:strVal val="visible"/>
                                      </p:to>
                                    </p:set>
                                    <p:anim calcmode="lin" valueType="num">
                                      <p:cBhvr additive="base">
                                        <p:cTn id="7" dur="500" fill="hold"/>
                                        <p:tgtEl>
                                          <p:spTgt spid="317442"/>
                                        </p:tgtEl>
                                        <p:attrNameLst>
                                          <p:attrName>ppt_x</p:attrName>
                                        </p:attrNameLst>
                                      </p:cBhvr>
                                      <p:tavLst>
                                        <p:tav tm="0">
                                          <p:val>
                                            <p:strVal val="#ppt_x"/>
                                          </p:val>
                                        </p:tav>
                                        <p:tav tm="100000">
                                          <p:val>
                                            <p:strVal val="#ppt_x"/>
                                          </p:val>
                                        </p:tav>
                                      </p:tavLst>
                                    </p:anim>
                                    <p:anim calcmode="lin" valueType="num">
                                      <p:cBhvr additive="base">
                                        <p:cTn id="8" dur="500" fill="hold"/>
                                        <p:tgtEl>
                                          <p:spTgt spid="3174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قس آخر</a:t>
            </a:r>
            <a:endParaRPr lang="en-US" sz="5400" dirty="0">
              <a:effectLst>
                <a:glow rad="127000">
                  <a:schemeClr val="tx1"/>
                </a:glow>
              </a:effectLst>
              <a:ea typeface="ＭＳ Ｐゴシック" charset="0"/>
            </a:endParaRPr>
          </a:p>
        </p:txBody>
      </p:sp>
      <p:pic>
        <p:nvPicPr>
          <p:cNvPr id="3074" name="Picture 2">
            <a:extLst>
              <a:ext uri="{FF2B5EF4-FFF2-40B4-BE49-F238E27FC236}">
                <a16:creationId xmlns:a16="http://schemas.microsoft.com/office/drawing/2014/main" id="{83F5E016-734F-6347-A10C-E6B5E13305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586" y="1268760"/>
            <a:ext cx="8978900" cy="505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0241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المعاناة حقيقية</a:t>
            </a:r>
            <a:endParaRPr lang="en-US" sz="54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483D8F2D-4F60-9C4F-9125-1F0FE1B2E0AD}"/>
              </a:ext>
            </a:extLst>
          </p:cNvPr>
          <p:cNvSpPr txBox="1">
            <a:spLocks noChangeArrowheads="1"/>
          </p:cNvSpPr>
          <p:nvPr/>
        </p:nvSpPr>
        <p:spPr bwMode="auto">
          <a:xfrm>
            <a:off x="107503" y="1107828"/>
            <a:ext cx="8957287" cy="5013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قيل أنَّ 1 من كل 4 قساوسة يعانون من الإكتئاب</a:t>
            </a:r>
            <a:r>
              <a:rPr lang="ar-JO" sz="2800" b="1" dirty="0">
                <a:solidFill>
                  <a:srgbClr val="FFFFFF"/>
                </a:solidFill>
                <a:latin typeface="Arial" panose="020B0604020202020204" pitchFamily="34" charset="0"/>
                <a:cs typeface="Arial" panose="020B0604020202020204" pitchFamily="34" charset="0"/>
              </a:rPr>
              <a:t>، حيث</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يكشف تقرير بحثي أن عدد القساوسة الذين تم تشخيص إصابتهم بالإكتئاب كان ضعف المعدل الوطني. سعى خمسة وأربعون في المائة للحصول على المشورة من طبيب الأسرة، فيما يتعلق بقضايا التوتر والقلق، ما يقرب من ربع القساوسة (23 في المائة) يقرون بأنهم عانوا شخصياً من مرض عقلي، ويقول نصف هؤلاء القساوسة إنه تم تشخيص المرض.</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4472B8F3-B206-3D47-8764-30E4B553E824}"/>
              </a:ext>
            </a:extLst>
          </p:cNvPr>
          <p:cNvSpPr txBox="1">
            <a:spLocks noChangeArrowheads="1"/>
          </p:cNvSpPr>
          <p:nvPr/>
        </p:nvSpPr>
        <p:spPr bwMode="auto">
          <a:xfrm>
            <a:off x="-35496" y="6381328"/>
            <a:ext cx="9144000" cy="433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أخبار الكاريزما 29 أغسطس 2018</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5476550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D8954B-6D8F-B843-AB53-31A973C606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 y="490612"/>
            <a:ext cx="9181222" cy="63673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هل المؤمنون أفضل حالاً؟</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2579552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344600" y="188640"/>
            <a:ext cx="3630013" cy="3429000"/>
          </a:xfrm>
          <a:solidFill>
            <a:schemeClr val="tx1"/>
          </a:solidFill>
          <a:effectLst>
            <a:outerShdw blurRad="63500" dist="35921" dir="2700000" algn="ctr" rotWithShape="0">
              <a:schemeClr val="tx2">
                <a:alpha val="74998"/>
              </a:schemeClr>
            </a:outerShdw>
          </a:effectLst>
        </p:spPr>
        <p:txBody>
          <a:bodyPr anchor="ctr"/>
          <a:lstStyle/>
          <a:p>
            <a:pPr>
              <a:defRPr/>
            </a:pPr>
            <a:r>
              <a:rPr lang="ar-JO" sz="6000" dirty="0">
                <a:effectLst>
                  <a:glow rad="127000">
                    <a:schemeClr val="tx1"/>
                  </a:glow>
                </a:effectLst>
                <a:ea typeface="ＭＳ Ｐゴシック" charset="0"/>
              </a:rPr>
              <a:t>التعليم </a:t>
            </a:r>
            <a:br>
              <a:rPr lang="ar-JO" sz="6000" dirty="0">
                <a:effectLst>
                  <a:glow rad="127000">
                    <a:schemeClr val="tx1"/>
                  </a:glow>
                </a:effectLst>
                <a:ea typeface="ＭＳ Ｐゴシック" charset="0"/>
              </a:rPr>
            </a:br>
            <a:r>
              <a:rPr lang="ar-JO" sz="6000" dirty="0">
                <a:effectLst>
                  <a:glow rad="127000">
                    <a:schemeClr val="tx1"/>
                  </a:glow>
                </a:effectLst>
                <a:ea typeface="ＭＳ Ｐゴシック" charset="0"/>
              </a:rPr>
              <a:t>الكاذب</a:t>
            </a:r>
            <a:endParaRPr lang="en-US" sz="48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4F357F05-366F-2F44-A695-FBE763E44A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113"/>
            <a:ext cx="5221866" cy="6858000"/>
          </a:xfrm>
          <a:prstGeom prst="rect">
            <a:avLst/>
          </a:prstGeom>
        </p:spPr>
      </p:pic>
      <p:sp>
        <p:nvSpPr>
          <p:cNvPr id="5" name="Rectangle 2">
            <a:extLst>
              <a:ext uri="{FF2B5EF4-FFF2-40B4-BE49-F238E27FC236}">
                <a16:creationId xmlns:a16="http://schemas.microsoft.com/office/drawing/2014/main" id="{84818245-7960-F441-A864-5B1547DC99A3}"/>
              </a:ext>
            </a:extLst>
          </p:cNvPr>
          <p:cNvSpPr txBox="1">
            <a:spLocks noChangeArrowheads="1"/>
          </p:cNvSpPr>
          <p:nvPr/>
        </p:nvSpPr>
        <p:spPr bwMode="auto">
          <a:xfrm>
            <a:off x="3347864" y="3455687"/>
            <a:ext cx="5400600" cy="3124984"/>
          </a:xfrm>
          <a:prstGeom prst="rect">
            <a:avLst/>
          </a:prstGeom>
          <a:solidFill>
            <a:schemeClr val="bg1"/>
          </a:solidFill>
          <a:ln>
            <a:solidFill>
              <a:schemeClr val="tx1"/>
            </a:solid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cs typeface="Arial" panose="020B0604020202020204" pitchFamily="34" charset="0"/>
              </a:rPr>
              <a:t>اللهم باركنا وبارك على أهلنا وبارك على ربنا. قُدنا إلى الصراط المستقيم - طريق جميع الأنبياء : إبراهيم وإسماعيل وإسحاق وموسى ويسوع ومحمد</a:t>
            </a:r>
            <a:endParaRPr kumimoji="0" lang="en-US" sz="24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827095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001357"/>
          </a:xfrm>
          <a:blipFill>
            <a:blip r:embed="rId3"/>
            <a:tile tx="0" ty="0" sx="100000" sy="100000" flip="none" algn="tl"/>
          </a:blip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التعليم الكاذب اليوم</a:t>
            </a:r>
            <a:endParaRPr lang="en-US" sz="5400"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A03956F7-6F08-9445-A9E5-D1BCD3CAA06E}"/>
              </a:ext>
            </a:extLst>
          </p:cNvPr>
          <p:cNvSpPr txBox="1">
            <a:spLocks noChangeArrowheads="1"/>
          </p:cNvSpPr>
          <p:nvPr/>
        </p:nvSpPr>
        <p:spPr bwMode="auto">
          <a:xfrm>
            <a:off x="28575" y="1556792"/>
            <a:ext cx="9144000"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يشفي الله الجميع بالإيمان الحقيقي</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الثروة هي حقنا الإلهي</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مائدة الرب تشفي</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057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السلوك</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241</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76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الموضوع</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36512" y="1629034"/>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السلوك السليم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ضد المقاومة</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533492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كن صاحب سمعة حسنة</a:t>
            </a:r>
            <a:endParaRPr lang="en-US" sz="5400" dirty="0">
              <a:effectLst>
                <a:glow rad="127000">
                  <a:schemeClr val="tx1"/>
                </a:glow>
              </a:effectLst>
              <a:ea typeface="ＭＳ Ｐゴシック" charset="0"/>
            </a:endParaRPr>
          </a:p>
        </p:txBody>
      </p:sp>
      <p:pic>
        <p:nvPicPr>
          <p:cNvPr id="4098" name="Picture 2">
            <a:extLst>
              <a:ext uri="{FF2B5EF4-FFF2-40B4-BE49-F238E27FC236}">
                <a16:creationId xmlns:a16="http://schemas.microsoft.com/office/drawing/2014/main" id="{02B5EF3B-7487-CB4B-A194-0BA50AA63F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3E69903-6343-314E-86E9-2071C80CFF68}"/>
              </a:ext>
            </a:extLst>
          </p:cNvPr>
          <p:cNvSpPr txBox="1">
            <a:spLocks noChangeArrowheads="1"/>
          </p:cNvSpPr>
          <p:nvPr/>
        </p:nvSpPr>
        <p:spPr bwMode="auto">
          <a:xfrm>
            <a:off x="3693198" y="1916832"/>
            <a:ext cx="4767234" cy="312498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يتطلب بناء سمعة حسنة الكثير من الأعمال، وعمل واحد سيء لفقدانها</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بنجامين فرانكلين</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83133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1520" y="6085"/>
            <a:ext cx="8892480" cy="1080120"/>
          </a:xfrm>
          <a:effectLst/>
        </p:spPr>
        <p:txBody>
          <a:bodyPr/>
          <a:lstStyle/>
          <a:p>
            <a:pPr algn="l">
              <a:defRPr/>
            </a:pPr>
            <a:r>
              <a:rPr lang="ar-JO" dirty="0">
                <a:solidFill>
                  <a:schemeClr val="tx2"/>
                </a:solidFill>
                <a:effectLst>
                  <a:glow rad="127000">
                    <a:schemeClr val="bg1"/>
                  </a:glow>
                </a:effectLst>
                <a:ea typeface="ＭＳ Ｐゴシック" charset="0"/>
              </a:rPr>
              <a:t>السمعة</a:t>
            </a:r>
            <a:endParaRPr lang="en-US" dirty="0">
              <a:solidFill>
                <a:schemeClr val="tx2"/>
              </a:solidFill>
              <a:effectLst>
                <a:glow rad="127000">
                  <a:schemeClr val="bg1"/>
                </a:glow>
              </a:effectLst>
              <a:ea typeface="ＭＳ Ｐゴシック" charset="0"/>
            </a:endParaRPr>
          </a:p>
        </p:txBody>
      </p:sp>
      <p:pic>
        <p:nvPicPr>
          <p:cNvPr id="3" name="Picture 2">
            <a:extLst>
              <a:ext uri="{FF2B5EF4-FFF2-40B4-BE49-F238E27FC236}">
                <a16:creationId xmlns:a16="http://schemas.microsoft.com/office/drawing/2014/main" id="{A775A18F-2974-CA45-8355-BEA1058FF4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89288"/>
            <a:ext cx="5172890" cy="58687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8D427B6-ADAA-7A45-8A8B-B02AD750B245}"/>
              </a:ext>
            </a:extLst>
          </p:cNvPr>
          <p:cNvSpPr txBox="1">
            <a:spLocks noChangeArrowheads="1"/>
          </p:cNvSpPr>
          <p:nvPr/>
        </p:nvSpPr>
        <p:spPr bwMode="auto">
          <a:xfrm>
            <a:off x="3707904" y="1866508"/>
            <a:ext cx="5400600" cy="31249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cs typeface="Arial" panose="020B0604020202020204" pitchFamily="34" charset="0"/>
              </a:rPr>
              <a:t>طريقة اكتساب السمعة الطيبة هي أن تحاول أن تكون ما تريده أن يظهر</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cs typeface="Arial" panose="020B0604020202020204" pitchFamily="34" charset="0"/>
              </a:rPr>
              <a:t>سقراط</a:t>
            </a:r>
            <a:endParaRPr kumimoji="0" lang="en-US"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304686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54483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لكيلا يجدف على كلمة الله</a:t>
            </a:r>
            <a:b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تيطس 2: 5</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لكي يُخزى المضاد إذ ليس له شيء رديء يقوله عنكم</a:t>
            </a: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تيطس 2: 8</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لكي يزينوا تعليم مخلصنا الله في كل شيء</a:t>
            </a:r>
            <a:b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تيطس 2: 10</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chemeClr val="accent1">
                  <a:shade val="30000"/>
                  <a:satMod val="115000"/>
                  <a:shade val="30000"/>
                  <a:satMod val="115000"/>
                </a:schemeClr>
              </a:gs>
              <a:gs pos="50000">
                <a:schemeClr val="accent1">
                  <a:shade val="30000"/>
                  <a:satMod val="115000"/>
                  <a:shade val="67500"/>
                  <a:satMod val="115000"/>
                </a:schemeClr>
              </a:gs>
              <a:gs pos="100000">
                <a:schemeClr val="accent1">
                  <a:shade val="30000"/>
                  <a:satMod val="115000"/>
                  <a:shade val="100000"/>
                  <a:satMod val="115000"/>
                </a:schemeClr>
              </a:gs>
            </a:gsLst>
            <a:lin ang="0" scaled="1"/>
            <a:tileRect/>
          </a:gradFill>
        </p:spPr>
        <p:txBody>
          <a:bodyPr>
            <a:normAutofit/>
          </a:bodyPr>
          <a:lstStyle/>
          <a:p>
            <a:pPr algn="ctr"/>
            <a:r>
              <a:rPr lang="ar-JO" sz="3600" b="1" dirty="0">
                <a:solidFill>
                  <a:schemeClr val="bg1"/>
                </a:solidFill>
                <a:latin typeface="Arial" panose="020B0604020202020204" pitchFamily="34" charset="0"/>
                <a:cs typeface="Arial" panose="020B0604020202020204" pitchFamily="34" charset="0"/>
              </a:rPr>
              <a:t>نتائج السلوك ذو السمعة الحسنة</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37351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1602008"/>
            <a:ext cx="9144000" cy="3627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27000">
                    <a:srgbClr val="000000"/>
                  </a:glow>
                </a:effectLst>
                <a:latin typeface="Arial" panose="020B0604020202020204" pitchFamily="34" charset="0"/>
                <a:ea typeface="Microsoft Sans Serif" panose="020B0604020202020204" pitchFamily="34" charset="0"/>
                <a:cs typeface="Arial" panose="020B0604020202020204" pitchFamily="34" charset="0"/>
              </a:rPr>
              <a:t>يسوع المسيح (1: 4) مخلصنا الذي نخدمه بينما ننتظر الرجاء المبارك والمجد الذي يستعلن  عند مجيء إلهنا العظيم ومخلصنا يسوع المسيح ( 2: 13 )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endParaRP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27ث</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E60189B2-1DA5-B244-BA3F-6623AFFC15F7}"/>
              </a:ext>
            </a:extLst>
          </p:cNvPr>
          <p:cNvSpPr txBox="1">
            <a:spLocks noChangeArrowheads="1"/>
          </p:cNvSpPr>
          <p:nvPr/>
        </p:nvSpPr>
        <p:spPr bwMode="auto">
          <a:xfrm>
            <a:off x="0" y="5424273"/>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28250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2865" name="Rectangle 2"/>
          <p:cNvSpPr>
            <a:spLocks noGrp="1" noChangeArrowheads="1"/>
          </p:cNvSpPr>
          <p:nvPr>
            <p:ph type="title" idx="4294967295"/>
          </p:nvPr>
        </p:nvSpPr>
        <p:spPr>
          <a:xfrm>
            <a:off x="4114800" y="1371600"/>
            <a:ext cx="914400" cy="457200"/>
          </a:xfrm>
        </p:spPr>
        <p:txBody>
          <a:bodyPr/>
          <a:lstStyle/>
          <a:p>
            <a:pPr eaLnBrk="1" hangingPunct="1"/>
            <a:r>
              <a:rPr lang="en-US" sz="1200" dirty="0">
                <a:ea typeface="ＭＳ Ｐゴシック" charset="0"/>
                <a:cs typeface="Arial" panose="020B0604020202020204" pitchFamily="34" charset="0"/>
              </a:rPr>
              <a:t>Key Word / Verse</a:t>
            </a:r>
          </a:p>
        </p:txBody>
      </p:sp>
      <p:sp>
        <p:nvSpPr>
          <p:cNvPr id="292866" name="Text Box 96"/>
          <p:cNvSpPr txBox="1">
            <a:spLocks noChangeArrowheads="1"/>
          </p:cNvSpPr>
          <p:nvPr/>
        </p:nvSpPr>
        <p:spPr bwMode="auto">
          <a:xfrm>
            <a:off x="3548516" y="1143000"/>
            <a:ext cx="2007280" cy="954107"/>
          </a:xfrm>
          <a:prstGeom prst="rect">
            <a:avLst/>
          </a:prstGeom>
          <a:solidFill>
            <a:schemeClr val="hlink"/>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F2ED24"/>
                </a:solidFill>
                <a:effectLst/>
                <a:uLnTx/>
                <a:uFillTx/>
                <a:latin typeface="Arial" panose="020B0604020202020204" pitchFamily="34" charset="0"/>
                <a:ea typeface="SimSun" charset="0"/>
                <a:cs typeface="Arial" panose="020B0604020202020204" pitchFamily="34" charset="0"/>
              </a:rPr>
              <a:t>الكلمة المفتاحية</a:t>
            </a:r>
            <a:endParaRPr kumimoji="0" lang="en-US" altLang="zh-CN" sz="2800" b="1" u="none" strike="noStrike" kern="1200" cap="none" spc="0" normalizeH="0" baseline="0" noProof="0" dirty="0">
              <a:ln>
                <a:noFill/>
              </a:ln>
              <a:solidFill>
                <a:srgbClr val="F2ED24"/>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2ED24"/>
                </a:solidFill>
                <a:effectLst/>
                <a:uLnTx/>
                <a:uFillTx/>
                <a:latin typeface="Arial" panose="020B0604020202020204" pitchFamily="34" charset="0"/>
                <a:ea typeface="SimSun" charset="0"/>
                <a:cs typeface="Arial" panose="020B0604020202020204" pitchFamily="34" charset="0"/>
              </a:rPr>
              <a:t>السلوك</a:t>
            </a:r>
            <a:endParaRPr kumimoji="0" lang="en-US" altLang="zh-CN" sz="2800" b="1" u="none" strike="noStrike" kern="1200" cap="none" spc="0" normalizeH="0" baseline="0" noProof="0" dirty="0">
              <a:ln>
                <a:noFill/>
              </a:ln>
              <a:solidFill>
                <a:srgbClr val="F2ED24"/>
              </a:solidFill>
              <a:effectLst/>
              <a:uLnTx/>
              <a:uFillTx/>
              <a:latin typeface="Arial" panose="020B0604020202020204" pitchFamily="34" charset="0"/>
              <a:ea typeface="SimSun" charset="0"/>
              <a:cs typeface="Arial" panose="020B0604020202020204" pitchFamily="34" charset="0"/>
            </a:endParaRPr>
          </a:p>
        </p:txBody>
      </p:sp>
      <p:sp>
        <p:nvSpPr>
          <p:cNvPr id="13409" name="Text Box 97"/>
          <p:cNvSpPr txBox="1">
            <a:spLocks noChangeArrowheads="1"/>
          </p:cNvSpPr>
          <p:nvPr/>
        </p:nvSpPr>
        <p:spPr bwMode="auto">
          <a:xfrm>
            <a:off x="990600" y="2667000"/>
            <a:ext cx="7086600" cy="2246769"/>
          </a:xfrm>
          <a:prstGeom prst="rect">
            <a:avLst/>
          </a:prstGeom>
          <a:gradFill rotWithShape="1">
            <a:gsLst>
              <a:gs pos="0">
                <a:schemeClr val="tx1"/>
              </a:gs>
              <a:gs pos="50000">
                <a:srgbClr val="000099"/>
              </a:gs>
              <a:gs pos="100000">
                <a:schemeClr val="tx1"/>
              </a:gs>
            </a:gsLst>
            <a:lin ang="5400000" scaled="1"/>
          </a:gradFill>
          <a:ln w="9525">
            <a:solidFill>
              <a:schemeClr val="tx1"/>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الآية المفتاحية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a:p>
            <a:pPr lvl="0" algn="ctr">
              <a:defRPr/>
            </a:pPr>
            <a:r>
              <a:rPr lang="ar-JO" sz="2800" b="1" dirty="0">
                <a:solidFill>
                  <a:srgbClr val="FFFFFF"/>
                </a:solidFill>
                <a:latin typeface="Arial" panose="020B0604020202020204" pitchFamily="34" charset="0"/>
                <a:cs typeface="Arial" panose="020B0604020202020204" pitchFamily="34" charset="0"/>
              </a:rPr>
              <a:t>صادقة هي الكلمة وأريد أن تقرر هذه الأمور لكي يهتم الذين آمنوا بالله أن يمارسوا أعمالاً حسنة، </a:t>
            </a:r>
            <a:r>
              <a:rPr lang="ar-JO" sz="2800" b="1" dirty="0">
                <a:solidFill>
                  <a:srgbClr val="FFFF00"/>
                </a:solidFill>
                <a:latin typeface="Arial" panose="020B0604020202020204" pitchFamily="34" charset="0"/>
                <a:cs typeface="Arial" panose="020B0604020202020204" pitchFamily="34" charset="0"/>
              </a:rPr>
              <a:t>فإن هذه الأمور هي الحسنة والنافعة للناس</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تيطس 3: 8</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a:t>
            </a:r>
          </a:p>
        </p:txBody>
      </p:sp>
      <p:sp>
        <p:nvSpPr>
          <p:cNvPr id="292868" name="WordArt 98"/>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292869" name="Text Box 191"/>
          <p:cNvSpPr txBox="1">
            <a:spLocks noChangeArrowheads="1"/>
          </p:cNvSpPr>
          <p:nvPr/>
        </p:nvSpPr>
        <p:spPr bwMode="auto">
          <a:xfrm>
            <a:off x="8291919" y="1524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3148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09"/>
                                        </p:tgtEl>
                                        <p:attrNameLst>
                                          <p:attrName>style.visibility</p:attrName>
                                        </p:attrNameLst>
                                      </p:cBhvr>
                                      <p:to>
                                        <p:strVal val="visible"/>
                                      </p:to>
                                    </p:set>
                                    <p:anim calcmode="lin" valueType="num">
                                      <p:cBhvr additive="base">
                                        <p:cTn id="7" dur="500" fill="hold"/>
                                        <p:tgtEl>
                                          <p:spTgt spid="13409"/>
                                        </p:tgtEl>
                                        <p:attrNameLst>
                                          <p:attrName>ppt_x</p:attrName>
                                        </p:attrNameLst>
                                      </p:cBhvr>
                                      <p:tavLst>
                                        <p:tav tm="0">
                                          <p:val>
                                            <p:strVal val="#ppt_x"/>
                                          </p:val>
                                        </p:tav>
                                        <p:tav tm="100000">
                                          <p:val>
                                            <p:strVal val="#ppt_x"/>
                                          </p:val>
                                        </p:tav>
                                      </p:tavLst>
                                    </p:anim>
                                    <p:anim calcmode="lin" valueType="num">
                                      <p:cBhvr additive="base">
                                        <p:cTn id="8" dur="500" fill="hold"/>
                                        <p:tgtEl>
                                          <p:spTgt spid="134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09"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3457357"/>
          </a:xfrm>
          <a:prstGeom prst="rect">
            <a:avLst/>
          </a:prstGeom>
          <a:noFill/>
        </p:spPr>
        <p:txBody>
          <a:bodyPr wrap="square">
            <a:spAutoFit/>
          </a:bodyPr>
          <a:lstStyle/>
          <a:p>
            <a:pPr marL="457200" marR="0" lvl="0" indent="-457200" algn="r" defTabSz="457200" rtl="1"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كيف هي سمعتك؟ هل يعرف غير المؤمنون أنك تابع ليسوع؟</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750"/>
              </a:spcAft>
              <a:buClrTx/>
              <a:buSzTx/>
              <a:buFont typeface="Arial" panose="020B0604020202020204" pitchFamily="34" charset="0"/>
              <a:buChar char="•"/>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هل تتمنى أن يحصل كل شخص في الكنيسة على نفس السمعة التي لديك؟</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750"/>
              </a:spcAft>
              <a:buClrTx/>
              <a:buSzTx/>
              <a:buFontTx/>
              <a:buNone/>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كيف تظهر سمعتك محبة الرب يسوع؟</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rgbClr val="FF0000"/>
              </a:gs>
              <a:gs pos="100000">
                <a:schemeClr val="tx1"/>
              </a:gs>
            </a:gsLst>
            <a:path path="rect">
              <a:fillToRect l="100000" t="100000"/>
            </a:path>
            <a:tileRect r="-100000" b="-100000"/>
          </a:gradFill>
        </p:spPr>
        <p:txBody>
          <a:bodyPr>
            <a:normAutofit/>
          </a:bodyPr>
          <a:lstStyle/>
          <a:p>
            <a:pPr lvl="0" algn="ctr" defTabSz="457200" fontAlgn="auto">
              <a:spcBef>
                <a:spcPts val="0"/>
              </a:spcBef>
              <a:spcAft>
                <a:spcPts val="750"/>
              </a:spcAft>
              <a:defRPr/>
            </a:pPr>
            <a:r>
              <a:rPr lang="ar-JO"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الشخصية هي من أنت</a:t>
            </a:r>
            <a:br>
              <a:rPr lang="ar-JO"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br>
            <a:r>
              <a:rPr lang="ar-JO"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السمعة هي ما يعتقد الآخرون أنه أنت</a:t>
            </a:r>
            <a:endParaRPr lang="en-US" sz="36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771664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ＭＳ Ｐゴシック" charset="0"/>
              </a:rPr>
              <a:t>كيف يمكن أن نكون </a:t>
            </a:r>
            <a:r>
              <a:rPr lang="ar-JO" sz="3600" dirty="0">
                <a:solidFill>
                  <a:srgbClr val="C00000"/>
                </a:solidFill>
                <a:effectLst>
                  <a:glow rad="127000">
                    <a:schemeClr val="bg1"/>
                  </a:glow>
                </a:effectLst>
                <a:ea typeface="ＭＳ Ｐゴシック" charset="0"/>
              </a:rPr>
              <a:t>أصحاب سمعة حسنة </a:t>
            </a:r>
            <a:r>
              <a:rPr lang="ar-JO" sz="3600" dirty="0">
                <a:solidFill>
                  <a:schemeClr val="tx2"/>
                </a:solidFill>
                <a:effectLst>
                  <a:glow rad="127000">
                    <a:schemeClr val="bg1"/>
                  </a:glow>
                </a:effectLst>
                <a:ea typeface="ＭＳ Ｐゴシック" charset="0"/>
              </a:rPr>
              <a:t>في وسط الكثير من التعليم الكاذب اليوم؟</a:t>
            </a:r>
            <a:endParaRPr lang="en-US" sz="36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117965534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217094" name="Text Box 20"/>
          <p:cNvSpPr txBox="1">
            <a:spLocks noChangeArrowheads="1"/>
          </p:cNvSpPr>
          <p:nvPr/>
        </p:nvSpPr>
        <p:spPr bwMode="auto">
          <a:xfrm>
            <a:off x="8296279" y="2381979"/>
            <a:ext cx="77152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40749"/>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799"/>
            <a:ext cx="9144000" cy="60321"/>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spect="1" noChangeArrowheads="1"/>
          </p:cNvSpPr>
          <p:nvPr/>
        </p:nvSpPr>
        <p:spPr bwMode="auto">
          <a:xfrm>
            <a:off x="914400" y="1987844"/>
            <a:ext cx="987552"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097" name="Text Box 9"/>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spect="1" noChangeArrowheads="1"/>
          </p:cNvSpPr>
          <p:nvPr/>
        </p:nvSpPr>
        <p:spPr bwMode="auto">
          <a:xfrm>
            <a:off x="7315200" y="1987844"/>
            <a:ext cx="987552" cy="1316736"/>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spect="1" noChangeArrowheads="1"/>
          </p:cNvSpPr>
          <p:nvPr/>
        </p:nvSpPr>
        <p:spPr bwMode="auto">
          <a:xfrm>
            <a:off x="6324600" y="1987844"/>
            <a:ext cx="987552"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5712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516882"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516882"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461450"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4614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1688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760736"/>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6229052"/>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التصنيفات البولسية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spect="1" noChangeArrowheads="1"/>
          </p:cNvSpPr>
          <p:nvPr/>
        </p:nvSpPr>
        <p:spPr bwMode="auto">
          <a:xfrm>
            <a:off x="2667000" y="1987844"/>
            <a:ext cx="987552" cy="131169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grpSp>
        <p:nvGrpSpPr>
          <p:cNvPr id="54" name="Group 7"/>
          <p:cNvGrpSpPr>
            <a:grpSpLocks/>
          </p:cNvGrpSpPr>
          <p:nvPr/>
        </p:nvGrpSpPr>
        <p:grpSpPr bwMode="auto">
          <a:xfrm>
            <a:off x="838200" y="4123460"/>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57" name="Group 10"/>
          <p:cNvGrpSpPr>
            <a:grpSpLocks/>
          </p:cNvGrpSpPr>
          <p:nvPr/>
        </p:nvGrpSpPr>
        <p:grpSpPr bwMode="auto">
          <a:xfrm>
            <a:off x="5181600" y="4123456"/>
            <a:ext cx="1371600" cy="2401888"/>
            <a:chOff x="3024" y="2736"/>
            <a:chExt cx="724" cy="1392"/>
          </a:xfrm>
        </p:grpSpPr>
        <p:sp>
          <p:nvSpPr>
            <p:cNvPr id="58" name="Rectangle 11"/>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60" name="Group 13"/>
          <p:cNvGrpSpPr>
            <a:grpSpLocks/>
          </p:cNvGrpSpPr>
          <p:nvPr/>
        </p:nvGrpSpPr>
        <p:grpSpPr bwMode="auto">
          <a:xfrm>
            <a:off x="6442272" y="4123454"/>
            <a:ext cx="1981201" cy="1431144"/>
            <a:chOff x="3630" y="2736"/>
            <a:chExt cx="1248" cy="753"/>
          </a:xfrm>
        </p:grpSpPr>
        <p:sp>
          <p:nvSpPr>
            <p:cNvPr id="61" name="Rectangle 14"/>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62" name="Text Box 15"/>
            <p:cNvSpPr txBox="1">
              <a:spLocks noChangeArrowheads="1"/>
            </p:cNvSpPr>
            <p:nvPr/>
          </p:nvSpPr>
          <p:spPr bwMode="auto">
            <a:xfrm>
              <a:off x="3638" y="3204"/>
              <a:ext cx="1240"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2AE3100F-5EEE-46F0-AB12-E601A24AA4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85" y="1533995"/>
            <a:ext cx="2455980" cy="3278130"/>
          </a:xfrm>
          <a:prstGeom prst="rect">
            <a:avLst/>
          </a:prstGeom>
        </p:spPr>
      </p:pic>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447086" y="375913"/>
            <a:ext cx="8482630" cy="717173"/>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الرسائل الرعوية</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47085" y="2367449"/>
            <a:ext cx="231336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تيموثاوس</a:t>
            </a:r>
            <a:endParaRPr kumimoji="0" lang="en-US" sz="1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1" name="Picture 10" descr="A close up of a building&#10;&#10;Description automatically generated">
            <a:extLst>
              <a:ext uri="{FF2B5EF4-FFF2-40B4-BE49-F238E27FC236}">
                <a16:creationId xmlns:a16="http://schemas.microsoft.com/office/drawing/2014/main" id="{1CE73444-F4FF-41D3-A7BF-986583BA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4793" y="1533995"/>
            <a:ext cx="2455980" cy="3278130"/>
          </a:xfrm>
          <a:prstGeom prst="rect">
            <a:avLst/>
          </a:prstGeom>
        </p:spPr>
      </p:pic>
      <p:pic>
        <p:nvPicPr>
          <p:cNvPr id="14" name="Picture 13" descr="A close up of a building&#10;&#10;Description automatically generated">
            <a:extLst>
              <a:ext uri="{FF2B5EF4-FFF2-40B4-BE49-F238E27FC236}">
                <a16:creationId xmlns:a16="http://schemas.microsoft.com/office/drawing/2014/main" id="{554192A4-0BE9-4938-A737-F81E3397F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3736" y="1533995"/>
            <a:ext cx="2455980" cy="3278130"/>
          </a:xfrm>
          <a:prstGeom prst="rect">
            <a:avLst/>
          </a:prstGeom>
        </p:spPr>
      </p:pic>
      <p:sp>
        <p:nvSpPr>
          <p:cNvPr id="15" name="Text Box 2">
            <a:extLst>
              <a:ext uri="{FF2B5EF4-FFF2-40B4-BE49-F238E27FC236}">
                <a16:creationId xmlns:a16="http://schemas.microsoft.com/office/drawing/2014/main" id="{1E4C43AE-19B6-49AA-8BBA-FB27D9C940E8}"/>
              </a:ext>
            </a:extLst>
          </p:cNvPr>
          <p:cNvSpPr txBox="1">
            <a:spLocks noChangeArrowheads="1"/>
          </p:cNvSpPr>
          <p:nvPr/>
        </p:nvSpPr>
        <p:spPr bwMode="auto">
          <a:xfrm>
            <a:off x="6657174" y="2367449"/>
            <a:ext cx="2272542"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تيموثاوس</a:t>
            </a:r>
            <a:endParaRPr kumimoji="0" lang="en-US" sz="1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Text Box 2">
            <a:extLst>
              <a:ext uri="{FF2B5EF4-FFF2-40B4-BE49-F238E27FC236}">
                <a16:creationId xmlns:a16="http://schemas.microsoft.com/office/drawing/2014/main" id="{CC8EEF65-0131-4501-8041-A84436CB16CC}"/>
              </a:ext>
            </a:extLst>
          </p:cNvPr>
          <p:cNvSpPr txBox="1">
            <a:spLocks noChangeArrowheads="1"/>
          </p:cNvSpPr>
          <p:nvPr/>
        </p:nvSpPr>
        <p:spPr bwMode="auto">
          <a:xfrm>
            <a:off x="3571760" y="2367449"/>
            <a:ext cx="236901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تيطس</a:t>
            </a:r>
            <a:endParaRPr kumimoji="0" lang="en-US" sz="1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Text Box 2">
            <a:extLst>
              <a:ext uri="{FF2B5EF4-FFF2-40B4-BE49-F238E27FC236}">
                <a16:creationId xmlns:a16="http://schemas.microsoft.com/office/drawing/2014/main" id="{B3F3796D-5187-46DF-9F28-F9BE2041D98D}"/>
              </a:ext>
            </a:extLst>
          </p:cNvPr>
          <p:cNvSpPr txBox="1">
            <a:spLocks noChangeArrowheads="1"/>
          </p:cNvSpPr>
          <p:nvPr/>
        </p:nvSpPr>
        <p:spPr bwMode="auto">
          <a:xfrm>
            <a:off x="0" y="5098641"/>
            <a:ext cx="9144000" cy="1767497"/>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1 تيموثاوس = شخصية، طارئة، تركيز عقائدي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 طارئة أقل، تركيز تطبيقي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2 تيموثاوس = شخصية، طارئة، تركيز على الكلمة</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00E298BD-B305-4BBC-B1A8-1DAF9D7A23DB}"/>
              </a:ext>
            </a:extLst>
          </p:cNvPr>
          <p:cNvCxnSpPr>
            <a:cxnSpLocks/>
          </p:cNvCxnSpPr>
          <p:nvPr/>
        </p:nvCxnSpPr>
        <p:spPr>
          <a:xfrm>
            <a:off x="2883755"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9496008-9FB3-814F-9EDA-BC8BBE59DC3E}"/>
              </a:ext>
            </a:extLst>
          </p:cNvPr>
          <p:cNvCxnSpPr>
            <a:cxnSpLocks/>
          </p:cNvCxnSpPr>
          <p:nvPr/>
        </p:nvCxnSpPr>
        <p:spPr>
          <a:xfrm>
            <a:off x="5874928"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10772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8600"/>
            <a:ext cx="9144000" cy="62484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Donut 1"/>
          <p:cNvSpPr/>
          <p:nvPr/>
        </p:nvSpPr>
        <p:spPr>
          <a:xfrm>
            <a:off x="107504" y="2415466"/>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Rounded Rectangle 2"/>
          <p:cNvSpPr/>
          <p:nvPr/>
        </p:nvSpPr>
        <p:spPr>
          <a:xfrm>
            <a:off x="2057400" y="4404320"/>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الرحلة التبشيرية الرابعة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 و2 تيموثاوس وتيطس بعد سفر أعمال</a:t>
            </a:r>
            <a:endParaRPr kumimoji="0" lang="en-US" sz="40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ربيع 62 – خريف 67</a:t>
            </a:r>
            <a:endParaRPr kumimoji="0" lang="en-US" sz="40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Donut 4">
            <a:extLst>
              <a:ext uri="{FF2B5EF4-FFF2-40B4-BE49-F238E27FC236}">
                <a16:creationId xmlns:a16="http://schemas.microsoft.com/office/drawing/2014/main" id="{0FBF96DE-D0A7-894B-9B5D-EE555750BED2}"/>
              </a:ext>
            </a:extLst>
          </p:cNvPr>
          <p:cNvSpPr/>
          <p:nvPr/>
        </p:nvSpPr>
        <p:spPr>
          <a:xfrm>
            <a:off x="6084168" y="785448"/>
            <a:ext cx="2842658" cy="314760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ight Arrow 3">
            <a:extLst>
              <a:ext uri="{FF2B5EF4-FFF2-40B4-BE49-F238E27FC236}">
                <a16:creationId xmlns:a16="http://schemas.microsoft.com/office/drawing/2014/main" id="{A414C357-AFE2-034A-A559-21BFE3190585}"/>
              </a:ext>
            </a:extLst>
          </p:cNvPr>
          <p:cNvSpPr/>
          <p:nvPr/>
        </p:nvSpPr>
        <p:spPr>
          <a:xfrm rot="950711">
            <a:off x="4196063" y="2318377"/>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Right Arrow 6">
            <a:extLst>
              <a:ext uri="{FF2B5EF4-FFF2-40B4-BE49-F238E27FC236}">
                <a16:creationId xmlns:a16="http://schemas.microsoft.com/office/drawing/2014/main" id="{49996F0B-7C91-FB4B-BD2E-528FE7292433}"/>
              </a:ext>
            </a:extLst>
          </p:cNvPr>
          <p:cNvSpPr/>
          <p:nvPr/>
        </p:nvSpPr>
        <p:spPr>
          <a:xfrm rot="10800000">
            <a:off x="1907704" y="2998561"/>
            <a:ext cx="3757736"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Right Arrow 7">
            <a:extLst>
              <a:ext uri="{FF2B5EF4-FFF2-40B4-BE49-F238E27FC236}">
                <a16:creationId xmlns:a16="http://schemas.microsoft.com/office/drawing/2014/main" id="{3D426412-3F9B-B241-8EDA-3C88AECFBA75}"/>
              </a:ext>
            </a:extLst>
          </p:cNvPr>
          <p:cNvSpPr/>
          <p:nvPr/>
        </p:nvSpPr>
        <p:spPr>
          <a:xfrm>
            <a:off x="2070652" y="3422631"/>
            <a:ext cx="4229540"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ight Arrow 8">
            <a:extLst>
              <a:ext uri="{FF2B5EF4-FFF2-40B4-BE49-F238E27FC236}">
                <a16:creationId xmlns:a16="http://schemas.microsoft.com/office/drawing/2014/main" id="{01997DB6-D49F-2349-8335-6AA2F1005ECB}"/>
              </a:ext>
            </a:extLst>
          </p:cNvPr>
          <p:cNvSpPr/>
          <p:nvPr/>
        </p:nvSpPr>
        <p:spPr>
          <a:xfrm rot="11031540">
            <a:off x="4315333" y="1735281"/>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602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7" grpId="0" animBg="1"/>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http://www.vibblespace.com/wp-content/uploads/2009/11/Titus.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049488" y="500042"/>
            <a:ext cx="3682752" cy="571504"/>
          </a:xfrm>
        </p:spPr>
        <p:txBody>
          <a:bodyPr rtlCol="0">
            <a:normAutofit fontScale="90000"/>
          </a:bodyPr>
          <a:lstStyle/>
          <a:p>
            <a:pPr eaLnBrk="1" fontAlgn="auto" hangingPunct="1">
              <a:spcAft>
                <a:spcPts val="0"/>
              </a:spcAft>
              <a:defRPr/>
            </a:pPr>
            <a:r>
              <a:rPr lang="ar-JO" b="1" dirty="0">
                <a:solidFill>
                  <a:schemeClr val="bg1"/>
                </a:solidFill>
                <a:effectLst>
                  <a:glow rad="203200">
                    <a:srgbClr val="000099"/>
                  </a:glow>
                </a:effectLst>
                <a:latin typeface="Arial" panose="020B0604020202020204" pitchFamily="34" charset="0"/>
                <a:ea typeface="+mj-ea"/>
                <a:cs typeface="Arial" panose="020B0604020202020204" pitchFamily="34" charset="0"/>
              </a:rPr>
              <a:t>النعمة</a:t>
            </a:r>
            <a:endParaRPr lang="en-US" b="1" dirty="0">
              <a:solidFill>
                <a:schemeClr val="bg1"/>
              </a:solidFill>
              <a:effectLst>
                <a:glow rad="203200">
                  <a:srgbClr val="000099"/>
                </a:glow>
              </a:effectLst>
              <a:latin typeface="Arial" panose="020B0604020202020204" pitchFamily="34" charset="0"/>
              <a:ea typeface="+mj-ea"/>
              <a:cs typeface="Arial" panose="020B0604020202020204" pitchFamily="34" charset="0"/>
            </a:endParaRPr>
          </a:p>
        </p:txBody>
      </p:sp>
      <p:sp>
        <p:nvSpPr>
          <p:cNvPr id="4" name="Title 1"/>
          <p:cNvSpPr txBox="1">
            <a:spLocks/>
          </p:cNvSpPr>
          <p:nvPr/>
        </p:nvSpPr>
        <p:spPr>
          <a:xfrm>
            <a:off x="9180513" y="44450"/>
            <a:ext cx="4103687" cy="360363"/>
          </a:xfrm>
          <a:prstGeom prst="rect">
            <a:avLst/>
          </a:prstGeom>
          <a:solidFill>
            <a:srgbClr val="000090"/>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رحلات بولس ما بعد أعمال</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9796" name="Title 1"/>
          <p:cNvSpPr txBox="1">
            <a:spLocks/>
          </p:cNvSpPr>
          <p:nvPr/>
        </p:nvSpPr>
        <p:spPr bwMode="auto">
          <a:xfrm rot="1182600">
            <a:off x="9529763" y="1100138"/>
            <a:ext cx="1906587" cy="1973262"/>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rPr>
              <a:t>عقيدة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rPr>
              <a:t>سليمة</a:t>
            </a:r>
            <a:br>
              <a:rPr kumimoji="0" lang="en-US"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rPr>
              <a:t>––––––</a:t>
            </a:r>
            <a:br>
              <a:rPr kumimoji="0" lang="en-US"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rPr>
              <a:t>تعليم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rPr>
              <a:t>صحيح</a:t>
            </a:r>
            <a:endParaRPr kumimoji="0" lang="en-US"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endParaRPr>
          </a:p>
        </p:txBody>
      </p:sp>
      <p:sp>
        <p:nvSpPr>
          <p:cNvPr id="6" name="Title 1"/>
          <p:cNvSpPr txBox="1">
            <a:spLocks/>
          </p:cNvSpPr>
          <p:nvPr/>
        </p:nvSpPr>
        <p:spPr>
          <a:xfrm>
            <a:off x="9180513" y="476250"/>
            <a:ext cx="1512887" cy="431800"/>
          </a:xfrm>
          <a:prstGeom prst="rect">
            <a:avLst/>
          </a:prstGeom>
          <a:solidFill>
            <a:schemeClr val="bg2"/>
          </a:solidFill>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أفسس</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89798" name="Title 1"/>
          <p:cNvSpPr txBox="1">
            <a:spLocks/>
          </p:cNvSpPr>
          <p:nvPr/>
        </p:nvSpPr>
        <p:spPr bwMode="auto">
          <a:xfrm>
            <a:off x="9169400" y="5589588"/>
            <a:ext cx="2520950" cy="647700"/>
          </a:xfrm>
          <a:prstGeom prst="rect">
            <a:avLst/>
          </a:prstGeom>
          <a:solidFill>
            <a:srgbClr val="008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جزيرة كريت</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a:xfrm>
            <a:off x="9178925" y="3860800"/>
            <a:ext cx="1944688" cy="360363"/>
          </a:xfrm>
          <a:prstGeom prst="rect">
            <a:avLst/>
          </a:prstGeom>
          <a:solidFill>
            <a:srgbClr val="660066"/>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رسالة إلى تيطس</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a:xfrm>
            <a:off x="9251950" y="4868863"/>
            <a:ext cx="792163" cy="576262"/>
          </a:xfrm>
          <a:prstGeom prst="rect">
            <a:avLst/>
          </a:prstGeom>
          <a:solidFill>
            <a:srgbClr val="FCF1DD"/>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معلم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كاذب</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ext Box 97"/>
          <p:cNvSpPr txBox="1">
            <a:spLocks noChangeArrowheads="1"/>
          </p:cNvSpPr>
          <p:nvPr/>
        </p:nvSpPr>
        <p:spPr bwMode="auto">
          <a:xfrm>
            <a:off x="5580063" y="836613"/>
            <a:ext cx="3563937" cy="1569660"/>
          </a:xfrm>
          <a:prstGeom prst="rect">
            <a:avLst/>
          </a:prstGeom>
          <a:gradFill rotWithShape="1">
            <a:gsLst>
              <a:gs pos="0">
                <a:schemeClr val="tx1"/>
              </a:gs>
              <a:gs pos="50000">
                <a:srgbClr val="000099"/>
              </a:gs>
              <a:gs pos="100000">
                <a:schemeClr val="tx1"/>
              </a:gs>
            </a:gsLst>
            <a:lin ang="5400000" scaled="1"/>
          </a:gradFill>
          <a:ln w="9525">
            <a:solidFill>
              <a:schemeClr val="tx1"/>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من أجل هذا تركتك في كريت لكي تكمل ترتيب الأمور الناقصة وتقيم في كل مدينة شيوخاً كما أوصيتك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(تيطس 1: 5)</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Tree>
    <p:extLst>
      <p:ext uri="{BB962C8B-B14F-4D97-AF65-F5344CB8AC3E}">
        <p14:creationId xmlns:p14="http://schemas.microsoft.com/office/powerpoint/2010/main" val="511322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pic>
        <p:nvPicPr>
          <p:cNvPr id="3" name="Picture 2" descr="A body of water&#10;&#10;Description automatically generated">
            <a:extLst>
              <a:ext uri="{FF2B5EF4-FFF2-40B4-BE49-F238E27FC236}">
                <a16:creationId xmlns:a16="http://schemas.microsoft.com/office/drawing/2014/main" id="{BECC7BA8-D490-422A-8B59-9B9D07CD8E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 y="857257"/>
            <a:ext cx="9143985" cy="5143493"/>
          </a:xfrm>
          <a:prstGeom prst="rect">
            <a:avLst/>
          </a:prstGeom>
          <a:solidFill>
            <a:srgbClr val="2E5696"/>
          </a:solidFill>
        </p:spPr>
      </p:pic>
      <p:sp>
        <p:nvSpPr>
          <p:cNvPr id="4" name="Text Box 2">
            <a:extLst>
              <a:ext uri="{FF2B5EF4-FFF2-40B4-BE49-F238E27FC236}">
                <a16:creationId xmlns:a16="http://schemas.microsoft.com/office/drawing/2014/main" id="{D16E49A1-003F-433B-BBE7-0415BB7A6E78}"/>
              </a:ext>
            </a:extLst>
          </p:cNvPr>
          <p:cNvSpPr txBox="1">
            <a:spLocks noChangeArrowheads="1"/>
          </p:cNvSpPr>
          <p:nvPr/>
        </p:nvSpPr>
        <p:spPr bwMode="auto">
          <a:xfrm>
            <a:off x="0" y="1"/>
            <a:ext cx="9144000" cy="857250"/>
          </a:xfrm>
          <a:prstGeom prst="rect">
            <a:avLst/>
          </a:prstGeom>
          <a:scene3d>
            <a:camera prst="orthographicFront">
              <a:rot lat="0" lon="0" rev="0"/>
            </a:camera>
            <a:lightRig rig="balanced" dir="t">
              <a:rot lat="0" lon="0" rev="8700000"/>
            </a:lightRig>
          </a:scene3d>
        </p:spPr>
        <p:txBody>
          <a:bodyPr rot="0" vert="horz" lIns="68580" tIns="34290" rIns="68580" bIns="34290" rtlCol="0" anchor="ctr" anchorCtr="0">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كانت كريت مدينة جميلة ولكن بسمعة سيئة</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2614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ＭＳ Ｐゴシック" charset="0"/>
              </a:rPr>
              <a:t>كيف يمكن أن نكون </a:t>
            </a:r>
            <a:r>
              <a:rPr lang="ar-JO" sz="3600" dirty="0">
                <a:solidFill>
                  <a:srgbClr val="C00000"/>
                </a:solidFill>
                <a:effectLst>
                  <a:glow rad="127000">
                    <a:schemeClr val="bg1"/>
                  </a:glow>
                </a:effectLst>
                <a:ea typeface="ＭＳ Ｐゴシック" charset="0"/>
              </a:rPr>
              <a:t>أصحاب سمعة حسنة </a:t>
            </a:r>
            <a:r>
              <a:rPr lang="ar-JO" sz="3600" dirty="0">
                <a:solidFill>
                  <a:schemeClr val="tx2"/>
                </a:solidFill>
                <a:effectLst>
                  <a:glow rad="127000">
                    <a:schemeClr val="bg1"/>
                  </a:glow>
                </a:effectLst>
                <a:ea typeface="ＭＳ Ｐゴシック" charset="0"/>
              </a:rPr>
              <a:t>في وسط الكثير من التعليم الكاذب اليوم؟</a:t>
            </a:r>
            <a:endParaRPr lang="en-US" sz="3600" dirty="0">
              <a:solidFill>
                <a:schemeClr val="tx2"/>
              </a:solidFill>
              <a:effectLst>
                <a:glow rad="127000">
                  <a:schemeClr val="bg1"/>
                </a:glow>
              </a:effectLst>
              <a:ea typeface="ＭＳ Ｐゴシック" charset="0"/>
            </a:endParaRP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طرق في تيطس</a:t>
            </a:r>
            <a:endParaRPr kumimoji="0" lang="en-US" sz="4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9298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idx="4294967295"/>
          </p:nvPr>
        </p:nvSpPr>
        <p:spPr>
          <a:xfrm>
            <a:off x="762000" y="1143000"/>
            <a:ext cx="7543800" cy="381000"/>
          </a:xfrm>
        </p:spPr>
        <p:txBody>
          <a:bodyPr/>
          <a:lstStyle/>
          <a:p>
            <a:pPr eaLnBrk="1" hangingPunct="1"/>
            <a:r>
              <a:rPr lang="en-US" sz="1200" dirty="0">
                <a:ea typeface="ＭＳ Ｐゴシック" charset="0"/>
                <a:cs typeface="ＭＳ Ｐゴシック" charset="0"/>
              </a:rPr>
              <a:t>Summary Chart</a:t>
            </a:r>
          </a:p>
        </p:txBody>
      </p:sp>
      <p:grpSp>
        <p:nvGrpSpPr>
          <p:cNvPr id="290818" name="Group 105"/>
          <p:cNvGrpSpPr>
            <a:grpSpLocks/>
          </p:cNvGrpSpPr>
          <p:nvPr/>
        </p:nvGrpSpPr>
        <p:grpSpPr bwMode="auto">
          <a:xfrm>
            <a:off x="76200" y="685800"/>
            <a:ext cx="8958263" cy="6105525"/>
            <a:chOff x="96" y="474"/>
            <a:chExt cx="5510" cy="3846"/>
          </a:xfrm>
        </p:grpSpPr>
        <p:grpSp>
          <p:nvGrpSpPr>
            <p:cNvPr id="290906" name="Group 106"/>
            <p:cNvGrpSpPr>
              <a:grpSpLocks/>
            </p:cNvGrpSpPr>
            <p:nvPr/>
          </p:nvGrpSpPr>
          <p:grpSpPr bwMode="auto">
            <a:xfrm>
              <a:off x="96" y="474"/>
              <a:ext cx="5510" cy="422"/>
              <a:chOff x="0" y="0"/>
              <a:chExt cx="4649" cy="653"/>
            </a:xfrm>
          </p:grpSpPr>
          <p:sp>
            <p:nvSpPr>
              <p:cNvPr id="290988" name="Rectangle 107"/>
              <p:cNvSpPr>
                <a:spLocks noChangeArrowheads="1"/>
              </p:cNvSpPr>
              <p:nvPr/>
            </p:nvSpPr>
            <p:spPr bwMode="auto">
              <a:xfrm>
                <a:off x="32" y="0"/>
                <a:ext cx="4585" cy="653"/>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Sound Conduct Against Opposition</a:t>
                </a:r>
              </a:p>
            </p:txBody>
          </p:sp>
          <p:sp>
            <p:nvSpPr>
              <p:cNvPr id="290989" name="Rectangle 108"/>
              <p:cNvSpPr>
                <a:spLocks noChangeArrowheads="1"/>
              </p:cNvSpPr>
              <p:nvPr/>
            </p:nvSpPr>
            <p:spPr bwMode="auto">
              <a:xfrm>
                <a:off x="0" y="0"/>
                <a:ext cx="4649" cy="653"/>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7" name="Group 109"/>
            <p:cNvGrpSpPr>
              <a:grpSpLocks/>
            </p:cNvGrpSpPr>
            <p:nvPr/>
          </p:nvGrpSpPr>
          <p:grpSpPr bwMode="auto">
            <a:xfrm>
              <a:off x="96" y="896"/>
              <a:ext cx="1086" cy="397"/>
              <a:chOff x="0" y="653"/>
              <a:chExt cx="916" cy="615"/>
            </a:xfrm>
          </p:grpSpPr>
          <p:sp>
            <p:nvSpPr>
              <p:cNvPr id="290986" name="Rectangle 110"/>
              <p:cNvSpPr>
                <a:spLocks noChangeArrowheads="1"/>
              </p:cNvSpPr>
              <p:nvPr/>
            </p:nvSpPr>
            <p:spPr bwMode="auto">
              <a:xfrm>
                <a:off x="32" y="653"/>
                <a:ext cx="85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a:t>
                </a:r>
                <a:r>
                  <a:rPr kumimoji="0" lang="en-US" altLang="zh-CN" sz="2200" b="1" i="0" u="none" strike="noStrike" kern="1200" cap="none" spc="0" normalizeH="0" baseline="0" noProof="0" dirty="0">
                    <a:ln>
                      <a:noFill/>
                    </a:ln>
                    <a:solidFill>
                      <a:srgbClr val="D54F41"/>
                    </a:solidFill>
                    <a:effectLst/>
                    <a:uLnTx/>
                    <a:uFillTx/>
                    <a:latin typeface="Arial Narrow" charset="0"/>
                    <a:ea typeface="SimSun" charset="0"/>
                    <a:cs typeface="SimSun" charset="0"/>
                  </a:rPr>
                  <a:t>Appoint Elders</a:t>
                </a:r>
                <a:endParaRPr kumimoji="0" lang="en-US" altLang="zh-CN" sz="2200" b="0" i="0" u="none" strike="noStrike" kern="1200" cap="none" spc="0" normalizeH="0" baseline="0" noProof="0" dirty="0">
                  <a:ln>
                    <a:noFill/>
                  </a:ln>
                  <a:solidFill>
                    <a:srgbClr val="D54F41"/>
                  </a:solidFill>
                  <a:effectLst/>
                  <a:uLnTx/>
                  <a:uFillTx/>
                  <a:latin typeface="Arial Narrow" charset="0"/>
                  <a:ea typeface="SimSun" charset="0"/>
                  <a:cs typeface="SimSun" charset="0"/>
                </a:endParaRPr>
              </a:p>
            </p:txBody>
          </p:sp>
          <p:sp>
            <p:nvSpPr>
              <p:cNvPr id="290987" name="Rectangle 111"/>
              <p:cNvSpPr>
                <a:spLocks noChangeArrowheads="1"/>
              </p:cNvSpPr>
              <p:nvPr/>
            </p:nvSpPr>
            <p:spPr bwMode="auto">
              <a:xfrm>
                <a:off x="0" y="653"/>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8" name="Group 112"/>
            <p:cNvGrpSpPr>
              <a:grpSpLocks/>
            </p:cNvGrpSpPr>
            <p:nvPr/>
          </p:nvGrpSpPr>
          <p:grpSpPr bwMode="auto">
            <a:xfrm>
              <a:off x="1182" y="896"/>
              <a:ext cx="4424" cy="397"/>
              <a:chOff x="916" y="653"/>
              <a:chExt cx="3733" cy="615"/>
            </a:xfrm>
          </p:grpSpPr>
          <p:sp>
            <p:nvSpPr>
              <p:cNvPr id="290984" name="Rectangle 113"/>
              <p:cNvSpPr>
                <a:spLocks noChangeArrowheads="1"/>
              </p:cNvSpPr>
              <p:nvPr/>
            </p:nvSpPr>
            <p:spPr bwMode="auto">
              <a:xfrm>
                <a:off x="948" y="653"/>
                <a:ext cx="3669"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Set Things in Order</a:t>
                </a:r>
              </a:p>
            </p:txBody>
          </p:sp>
          <p:sp>
            <p:nvSpPr>
              <p:cNvPr id="290985" name="Rectangle 114"/>
              <p:cNvSpPr>
                <a:spLocks noChangeArrowheads="1"/>
              </p:cNvSpPr>
              <p:nvPr/>
            </p:nvSpPr>
            <p:spPr bwMode="auto">
              <a:xfrm>
                <a:off x="916" y="653"/>
                <a:ext cx="3733"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9" name="Group 115"/>
            <p:cNvGrpSpPr>
              <a:grpSpLocks/>
            </p:cNvGrpSpPr>
            <p:nvPr/>
          </p:nvGrpSpPr>
          <p:grpSpPr bwMode="auto">
            <a:xfrm>
              <a:off x="96" y="1293"/>
              <a:ext cx="1086" cy="465"/>
              <a:chOff x="0" y="1268"/>
              <a:chExt cx="916" cy="721"/>
            </a:xfrm>
          </p:grpSpPr>
          <p:sp>
            <p:nvSpPr>
              <p:cNvPr id="290982" name="Rectangle 116"/>
              <p:cNvSpPr>
                <a:spLocks noChangeArrowheads="1"/>
              </p:cNvSpPr>
              <p:nvPr/>
            </p:nvSpPr>
            <p:spPr bwMode="auto">
              <a:xfrm>
                <a:off x="32" y="1268"/>
                <a:ext cx="852"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a:t>
                </a:r>
                <a:r>
                  <a:rPr kumimoji="0" lang="en-US" altLang="zh-CN" sz="2200" b="1" i="0" u="none" strike="noStrike" kern="1200" cap="none" spc="0" normalizeH="0" baseline="0" noProof="0" dirty="0">
                    <a:ln>
                      <a:noFill/>
                    </a:ln>
                    <a:solidFill>
                      <a:srgbClr val="D54F41"/>
                    </a:solidFill>
                    <a:effectLst/>
                    <a:uLnTx/>
                    <a:uFillTx/>
                    <a:latin typeface="Arial Narrow" charset="0"/>
                    <a:ea typeface="SimSun" charset="0"/>
                    <a:cs typeface="SimSun" charset="0"/>
                  </a:rPr>
                  <a:t>Prevent False Doctrine</a:t>
                </a:r>
                <a:endParaRPr kumimoji="0" lang="en-US" altLang="zh-CN" sz="2200" b="0" i="0" u="none" strike="noStrike" kern="1200" cap="none" spc="0" normalizeH="0" baseline="0" noProof="0" dirty="0">
                  <a:ln>
                    <a:noFill/>
                  </a:ln>
                  <a:solidFill>
                    <a:srgbClr val="D54F41"/>
                  </a:solidFill>
                  <a:effectLst/>
                  <a:uLnTx/>
                  <a:uFillTx/>
                  <a:latin typeface="Arial Narrow" charset="0"/>
                  <a:ea typeface="SimSun" charset="0"/>
                  <a:cs typeface="SimSun" charset="0"/>
                </a:endParaRPr>
              </a:p>
            </p:txBody>
          </p:sp>
          <p:sp>
            <p:nvSpPr>
              <p:cNvPr id="290983" name="Rectangle 117"/>
              <p:cNvSpPr>
                <a:spLocks noChangeArrowheads="1"/>
              </p:cNvSpPr>
              <p:nvPr/>
            </p:nvSpPr>
            <p:spPr bwMode="auto">
              <a:xfrm>
                <a:off x="0" y="1268"/>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0" name="Group 118"/>
            <p:cNvGrpSpPr>
              <a:grpSpLocks/>
            </p:cNvGrpSpPr>
            <p:nvPr/>
          </p:nvGrpSpPr>
          <p:grpSpPr bwMode="auto">
            <a:xfrm>
              <a:off x="1182" y="1293"/>
              <a:ext cx="4424" cy="465"/>
              <a:chOff x="916" y="1268"/>
              <a:chExt cx="3733" cy="721"/>
            </a:xfrm>
          </p:grpSpPr>
          <p:sp>
            <p:nvSpPr>
              <p:cNvPr id="290980" name="Rectangle 119"/>
              <p:cNvSpPr>
                <a:spLocks noChangeArrowheads="1"/>
              </p:cNvSpPr>
              <p:nvPr/>
            </p:nvSpPr>
            <p:spPr bwMode="auto">
              <a:xfrm>
                <a:off x="948" y="1268"/>
                <a:ext cx="3669"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Practice True Doctrine</a:t>
                </a:r>
              </a:p>
            </p:txBody>
          </p:sp>
          <p:sp>
            <p:nvSpPr>
              <p:cNvPr id="290981" name="Rectangle 120"/>
              <p:cNvSpPr>
                <a:spLocks noChangeArrowheads="1"/>
              </p:cNvSpPr>
              <p:nvPr/>
            </p:nvSpPr>
            <p:spPr bwMode="auto">
              <a:xfrm>
                <a:off x="916" y="1268"/>
                <a:ext cx="3733"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1" name="Group 121"/>
            <p:cNvGrpSpPr>
              <a:grpSpLocks/>
            </p:cNvGrpSpPr>
            <p:nvPr/>
          </p:nvGrpSpPr>
          <p:grpSpPr bwMode="auto">
            <a:xfrm>
              <a:off x="96" y="1758"/>
              <a:ext cx="1086" cy="465"/>
              <a:chOff x="0" y="1989"/>
              <a:chExt cx="916" cy="721"/>
            </a:xfrm>
          </p:grpSpPr>
          <p:sp>
            <p:nvSpPr>
              <p:cNvPr id="290978" name="Rectangle 122"/>
              <p:cNvSpPr>
                <a:spLocks noChangeArrowheads="1"/>
              </p:cNvSpPr>
              <p:nvPr/>
            </p:nvSpPr>
            <p:spPr bwMode="auto">
              <a:xfrm>
                <a:off x="32" y="1989"/>
                <a:ext cx="852"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srgbClr val="D54F41"/>
                    </a:solidFill>
                    <a:effectLst/>
                    <a:uLnTx/>
                    <a:uFillTx/>
                    <a:latin typeface="Arial Narrow" charset="0"/>
                    <a:ea typeface="SimSun" charset="0"/>
                    <a:cs typeface="SimSun" charset="0"/>
                  </a:rPr>
                  <a:t>Elders  vs. False Teachers</a:t>
                </a:r>
                <a:endParaRPr kumimoji="0" lang="en-US" altLang="zh-CN" sz="2100" b="0" i="0" u="none" strike="noStrike" kern="1200" cap="none" spc="0" normalizeH="0" baseline="0" noProof="0">
                  <a:ln>
                    <a:noFill/>
                  </a:ln>
                  <a:solidFill>
                    <a:srgbClr val="D54F41"/>
                  </a:solidFill>
                  <a:effectLst/>
                  <a:uLnTx/>
                  <a:uFillTx/>
                  <a:latin typeface="Arial Narrow" charset="0"/>
                  <a:ea typeface="SimSun" charset="0"/>
                  <a:cs typeface="SimSun" charset="0"/>
                </a:endParaRPr>
              </a:p>
            </p:txBody>
          </p:sp>
          <p:sp>
            <p:nvSpPr>
              <p:cNvPr id="290979" name="Rectangle 123"/>
              <p:cNvSpPr>
                <a:spLocks noChangeArrowheads="1"/>
              </p:cNvSpPr>
              <p:nvPr/>
            </p:nvSpPr>
            <p:spPr bwMode="auto">
              <a:xfrm>
                <a:off x="0" y="1989"/>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2" name="Group 124"/>
            <p:cNvGrpSpPr>
              <a:grpSpLocks/>
            </p:cNvGrpSpPr>
            <p:nvPr/>
          </p:nvGrpSpPr>
          <p:grpSpPr bwMode="auto">
            <a:xfrm>
              <a:off x="1182" y="1758"/>
              <a:ext cx="2087" cy="465"/>
              <a:chOff x="916" y="1989"/>
              <a:chExt cx="1761" cy="721"/>
            </a:xfrm>
          </p:grpSpPr>
          <p:sp>
            <p:nvSpPr>
              <p:cNvPr id="290976" name="Rectangle 125"/>
              <p:cNvSpPr>
                <a:spLocks noChangeArrowheads="1"/>
              </p:cNvSpPr>
              <p:nvPr/>
            </p:nvSpPr>
            <p:spPr bwMode="auto">
              <a:xfrm>
                <a:off x="948" y="1989"/>
                <a:ext cx="1697"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Conduct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for Various Groups</a:t>
                </a:r>
              </a:p>
            </p:txBody>
          </p:sp>
          <p:sp>
            <p:nvSpPr>
              <p:cNvPr id="290977" name="Rectangle 126"/>
              <p:cNvSpPr>
                <a:spLocks noChangeArrowheads="1"/>
              </p:cNvSpPr>
              <p:nvPr/>
            </p:nvSpPr>
            <p:spPr bwMode="auto">
              <a:xfrm>
                <a:off x="916" y="1989"/>
                <a:ext cx="1761"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3" name="Group 127"/>
            <p:cNvGrpSpPr>
              <a:grpSpLocks/>
            </p:cNvGrpSpPr>
            <p:nvPr/>
          </p:nvGrpSpPr>
          <p:grpSpPr bwMode="auto">
            <a:xfrm>
              <a:off x="3269" y="1758"/>
              <a:ext cx="2337" cy="465"/>
              <a:chOff x="2677" y="1989"/>
              <a:chExt cx="1972" cy="721"/>
            </a:xfrm>
          </p:grpSpPr>
          <p:sp>
            <p:nvSpPr>
              <p:cNvPr id="290974" name="Rectangle 128"/>
              <p:cNvSpPr>
                <a:spLocks noChangeArrowheads="1"/>
              </p:cNvSpPr>
              <p:nvPr/>
            </p:nvSpPr>
            <p:spPr bwMode="auto">
              <a:xfrm>
                <a:off x="2709" y="1989"/>
                <a:ext cx="1908"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Grace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Leads to Godliness</a:t>
                </a:r>
              </a:p>
            </p:txBody>
          </p:sp>
          <p:sp>
            <p:nvSpPr>
              <p:cNvPr id="290975" name="Rectangle 129"/>
              <p:cNvSpPr>
                <a:spLocks noChangeArrowheads="1"/>
              </p:cNvSpPr>
              <p:nvPr/>
            </p:nvSpPr>
            <p:spPr bwMode="auto">
              <a:xfrm>
                <a:off x="2677" y="1989"/>
                <a:ext cx="1972"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4" name="Group 130"/>
            <p:cNvGrpSpPr>
              <a:grpSpLocks/>
            </p:cNvGrpSpPr>
            <p:nvPr/>
          </p:nvGrpSpPr>
          <p:grpSpPr bwMode="auto">
            <a:xfrm>
              <a:off x="96" y="2223"/>
              <a:ext cx="1086" cy="397"/>
              <a:chOff x="0" y="2710"/>
              <a:chExt cx="916" cy="615"/>
            </a:xfrm>
          </p:grpSpPr>
          <p:sp>
            <p:nvSpPr>
              <p:cNvPr id="290972" name="Rectangle 131"/>
              <p:cNvSpPr>
                <a:spLocks noChangeArrowheads="1"/>
              </p:cNvSpPr>
              <p:nvPr/>
            </p:nvSpPr>
            <p:spPr bwMode="auto">
              <a:xfrm>
                <a:off x="32" y="2710"/>
                <a:ext cx="85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Chapter 1  </a:t>
                </a:r>
              </a:p>
            </p:txBody>
          </p:sp>
          <p:sp>
            <p:nvSpPr>
              <p:cNvPr id="290973" name="Rectangle 132"/>
              <p:cNvSpPr>
                <a:spLocks noChangeArrowheads="1"/>
              </p:cNvSpPr>
              <p:nvPr/>
            </p:nvSpPr>
            <p:spPr bwMode="auto">
              <a:xfrm>
                <a:off x="0" y="2710"/>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5" name="Group 133"/>
            <p:cNvGrpSpPr>
              <a:grpSpLocks/>
            </p:cNvGrpSpPr>
            <p:nvPr/>
          </p:nvGrpSpPr>
          <p:grpSpPr bwMode="auto">
            <a:xfrm>
              <a:off x="1182" y="2223"/>
              <a:ext cx="2087" cy="397"/>
              <a:chOff x="916" y="2710"/>
              <a:chExt cx="1761" cy="615"/>
            </a:xfrm>
          </p:grpSpPr>
          <p:sp>
            <p:nvSpPr>
              <p:cNvPr id="290970" name="Rectangle 134"/>
              <p:cNvSpPr>
                <a:spLocks noChangeArrowheads="1"/>
              </p:cNvSpPr>
              <p:nvPr/>
            </p:nvSpPr>
            <p:spPr bwMode="auto">
              <a:xfrm>
                <a:off x="948" y="2710"/>
                <a:ext cx="16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2:1-10</a:t>
                </a:r>
              </a:p>
            </p:txBody>
          </p:sp>
          <p:sp>
            <p:nvSpPr>
              <p:cNvPr id="290971" name="Rectangle 135"/>
              <p:cNvSpPr>
                <a:spLocks noChangeArrowheads="1"/>
              </p:cNvSpPr>
              <p:nvPr/>
            </p:nvSpPr>
            <p:spPr bwMode="auto">
              <a:xfrm>
                <a:off x="916" y="2710"/>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6" name="Group 136"/>
            <p:cNvGrpSpPr>
              <a:grpSpLocks/>
            </p:cNvGrpSpPr>
            <p:nvPr/>
          </p:nvGrpSpPr>
          <p:grpSpPr bwMode="auto">
            <a:xfrm>
              <a:off x="3269" y="2223"/>
              <a:ext cx="2337" cy="397"/>
              <a:chOff x="2677" y="2710"/>
              <a:chExt cx="1972" cy="615"/>
            </a:xfrm>
          </p:grpSpPr>
          <p:sp>
            <p:nvSpPr>
              <p:cNvPr id="290968" name="Rectangle 137"/>
              <p:cNvSpPr>
                <a:spLocks noChangeArrowheads="1"/>
              </p:cNvSpPr>
              <p:nvPr/>
            </p:nvSpPr>
            <p:spPr bwMode="auto">
              <a:xfrm>
                <a:off x="2709" y="2710"/>
                <a:ext cx="1908"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2:11–3:15</a:t>
                </a:r>
              </a:p>
            </p:txBody>
          </p:sp>
          <p:sp>
            <p:nvSpPr>
              <p:cNvPr id="290969" name="Rectangle 138"/>
              <p:cNvSpPr>
                <a:spLocks noChangeArrowheads="1"/>
              </p:cNvSpPr>
              <p:nvPr/>
            </p:nvSpPr>
            <p:spPr bwMode="auto">
              <a:xfrm>
                <a:off x="2677" y="2710"/>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7" name="Group 139"/>
            <p:cNvGrpSpPr>
              <a:grpSpLocks/>
            </p:cNvGrpSpPr>
            <p:nvPr/>
          </p:nvGrpSpPr>
          <p:grpSpPr bwMode="auto">
            <a:xfrm>
              <a:off x="96" y="2620"/>
              <a:ext cx="1086" cy="397"/>
              <a:chOff x="0" y="3325"/>
              <a:chExt cx="916" cy="615"/>
            </a:xfrm>
          </p:grpSpPr>
          <p:sp>
            <p:nvSpPr>
              <p:cNvPr id="290966" name="Rectangle 140"/>
              <p:cNvSpPr>
                <a:spLocks noChangeArrowheads="1"/>
              </p:cNvSpPr>
              <p:nvPr/>
            </p:nvSpPr>
            <p:spPr bwMode="auto">
              <a:xfrm>
                <a:off x="32" y="3325"/>
                <a:ext cx="85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Organize</a:t>
                </a:r>
              </a:p>
            </p:txBody>
          </p:sp>
          <p:sp>
            <p:nvSpPr>
              <p:cNvPr id="290967" name="Rectangle 141"/>
              <p:cNvSpPr>
                <a:spLocks noChangeArrowheads="1"/>
              </p:cNvSpPr>
              <p:nvPr/>
            </p:nvSpPr>
            <p:spPr bwMode="auto">
              <a:xfrm>
                <a:off x="0" y="3325"/>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8" name="Group 142"/>
            <p:cNvGrpSpPr>
              <a:grpSpLocks/>
            </p:cNvGrpSpPr>
            <p:nvPr/>
          </p:nvGrpSpPr>
          <p:grpSpPr bwMode="auto">
            <a:xfrm>
              <a:off x="1182" y="2620"/>
              <a:ext cx="2087" cy="397"/>
              <a:chOff x="916" y="3325"/>
              <a:chExt cx="1761" cy="615"/>
            </a:xfrm>
          </p:grpSpPr>
          <p:sp>
            <p:nvSpPr>
              <p:cNvPr id="290964" name="Rectangle 143"/>
              <p:cNvSpPr>
                <a:spLocks noChangeArrowheads="1"/>
              </p:cNvSpPr>
              <p:nvPr/>
            </p:nvSpPr>
            <p:spPr bwMode="auto">
              <a:xfrm>
                <a:off x="948" y="3325"/>
                <a:ext cx="16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Teach</a:t>
                </a:r>
              </a:p>
            </p:txBody>
          </p:sp>
          <p:sp>
            <p:nvSpPr>
              <p:cNvPr id="290965" name="Rectangle 144"/>
              <p:cNvSpPr>
                <a:spLocks noChangeArrowheads="1"/>
              </p:cNvSpPr>
              <p:nvPr/>
            </p:nvSpPr>
            <p:spPr bwMode="auto">
              <a:xfrm>
                <a:off x="916" y="3325"/>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9" name="Group 145"/>
            <p:cNvGrpSpPr>
              <a:grpSpLocks/>
            </p:cNvGrpSpPr>
            <p:nvPr/>
          </p:nvGrpSpPr>
          <p:grpSpPr bwMode="auto">
            <a:xfrm>
              <a:off x="3269" y="2620"/>
              <a:ext cx="2337" cy="397"/>
              <a:chOff x="2677" y="3325"/>
              <a:chExt cx="1972" cy="615"/>
            </a:xfrm>
          </p:grpSpPr>
          <p:sp>
            <p:nvSpPr>
              <p:cNvPr id="290962" name="Rectangle 146"/>
              <p:cNvSpPr>
                <a:spLocks noChangeArrowheads="1"/>
              </p:cNvSpPr>
              <p:nvPr/>
            </p:nvSpPr>
            <p:spPr bwMode="auto">
              <a:xfrm>
                <a:off x="2709" y="3325"/>
                <a:ext cx="1908"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Grace</a:t>
                </a:r>
              </a:p>
            </p:txBody>
          </p:sp>
          <p:sp>
            <p:nvSpPr>
              <p:cNvPr id="290963" name="Rectangle 147"/>
              <p:cNvSpPr>
                <a:spLocks noChangeArrowheads="1"/>
              </p:cNvSpPr>
              <p:nvPr/>
            </p:nvSpPr>
            <p:spPr bwMode="auto">
              <a:xfrm>
                <a:off x="2677" y="3325"/>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0" name="Group 148"/>
            <p:cNvGrpSpPr>
              <a:grpSpLocks/>
            </p:cNvGrpSpPr>
            <p:nvPr/>
          </p:nvGrpSpPr>
          <p:grpSpPr bwMode="auto">
            <a:xfrm>
              <a:off x="96" y="3017"/>
              <a:ext cx="635" cy="509"/>
              <a:chOff x="0" y="3940"/>
              <a:chExt cx="536" cy="788"/>
            </a:xfrm>
          </p:grpSpPr>
          <p:sp>
            <p:nvSpPr>
              <p:cNvPr id="290960" name="Rectangle 149"/>
              <p:cNvSpPr>
                <a:spLocks noChangeArrowheads="1"/>
              </p:cNvSpPr>
              <p:nvPr/>
            </p:nvSpPr>
            <p:spPr bwMode="auto">
              <a:xfrm>
                <a:off x="32" y="3940"/>
                <a:ext cx="472"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Truth leads to godliness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1:1-4</a:t>
                </a:r>
              </a:p>
            </p:txBody>
          </p:sp>
          <p:sp>
            <p:nvSpPr>
              <p:cNvPr id="290961" name="Rectangle 150"/>
              <p:cNvSpPr>
                <a:spLocks noChangeArrowheads="1"/>
              </p:cNvSpPr>
              <p:nvPr/>
            </p:nvSpPr>
            <p:spPr bwMode="auto">
              <a:xfrm>
                <a:off x="0" y="3940"/>
                <a:ext cx="53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1" name="Group 151"/>
            <p:cNvGrpSpPr>
              <a:grpSpLocks/>
            </p:cNvGrpSpPr>
            <p:nvPr/>
          </p:nvGrpSpPr>
          <p:grpSpPr bwMode="auto">
            <a:xfrm>
              <a:off x="731" y="3017"/>
              <a:ext cx="451" cy="509"/>
              <a:chOff x="536" y="3940"/>
              <a:chExt cx="380" cy="788"/>
            </a:xfrm>
          </p:grpSpPr>
          <p:sp>
            <p:nvSpPr>
              <p:cNvPr id="290958" name="Rectangle 152"/>
              <p:cNvSpPr>
                <a:spLocks noChangeArrowheads="1"/>
              </p:cNvSpPr>
              <p:nvPr/>
            </p:nvSpPr>
            <p:spPr bwMode="auto">
              <a:xfrm>
                <a:off x="568" y="3940"/>
                <a:ext cx="316"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Elders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1:5-16</a:t>
                </a:r>
              </a:p>
            </p:txBody>
          </p:sp>
          <p:sp>
            <p:nvSpPr>
              <p:cNvPr id="290959" name="Rectangle 153"/>
              <p:cNvSpPr>
                <a:spLocks noChangeArrowheads="1"/>
              </p:cNvSpPr>
              <p:nvPr/>
            </p:nvSpPr>
            <p:spPr bwMode="auto">
              <a:xfrm>
                <a:off x="536" y="3940"/>
                <a:ext cx="38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2" name="Group 154"/>
            <p:cNvGrpSpPr>
              <a:grpSpLocks/>
            </p:cNvGrpSpPr>
            <p:nvPr/>
          </p:nvGrpSpPr>
          <p:grpSpPr bwMode="auto">
            <a:xfrm>
              <a:off x="1182" y="3017"/>
              <a:ext cx="353" cy="509"/>
              <a:chOff x="916" y="3940"/>
              <a:chExt cx="298" cy="788"/>
            </a:xfrm>
          </p:grpSpPr>
          <p:sp>
            <p:nvSpPr>
              <p:cNvPr id="290956" name="Rectangle 155"/>
              <p:cNvSpPr>
                <a:spLocks noChangeArrowheads="1"/>
              </p:cNvSpPr>
              <p:nvPr/>
            </p:nvSpPr>
            <p:spPr bwMode="auto">
              <a:xfrm>
                <a:off x="948" y="3940"/>
                <a:ext cx="234"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2:1-2</a:t>
                </a:r>
              </a:p>
            </p:txBody>
          </p:sp>
          <p:sp>
            <p:nvSpPr>
              <p:cNvPr id="290957" name="Rectangle 156"/>
              <p:cNvSpPr>
                <a:spLocks noChangeArrowheads="1"/>
              </p:cNvSpPr>
              <p:nvPr/>
            </p:nvSpPr>
            <p:spPr bwMode="auto">
              <a:xfrm>
                <a:off x="916" y="3940"/>
                <a:ext cx="29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3" name="Group 157"/>
            <p:cNvGrpSpPr>
              <a:grpSpLocks/>
            </p:cNvGrpSpPr>
            <p:nvPr/>
          </p:nvGrpSpPr>
          <p:grpSpPr bwMode="auto">
            <a:xfrm>
              <a:off x="1535" y="3017"/>
              <a:ext cx="438" cy="509"/>
              <a:chOff x="1214" y="3940"/>
              <a:chExt cx="370" cy="788"/>
            </a:xfrm>
          </p:grpSpPr>
          <p:sp>
            <p:nvSpPr>
              <p:cNvPr id="290954" name="Rectangle 158"/>
              <p:cNvSpPr>
                <a:spLocks noChangeArrowheads="1"/>
              </p:cNvSpPr>
              <p:nvPr/>
            </p:nvSpPr>
            <p:spPr bwMode="auto">
              <a:xfrm>
                <a:off x="1246" y="3940"/>
                <a:ext cx="306"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5" name="Rectangle 159"/>
              <p:cNvSpPr>
                <a:spLocks noChangeArrowheads="1"/>
              </p:cNvSpPr>
              <p:nvPr/>
            </p:nvSpPr>
            <p:spPr bwMode="auto">
              <a:xfrm>
                <a:off x="1214" y="3940"/>
                <a:ext cx="37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4" name="Group 160"/>
            <p:cNvGrpSpPr>
              <a:grpSpLocks/>
            </p:cNvGrpSpPr>
            <p:nvPr/>
          </p:nvGrpSpPr>
          <p:grpSpPr bwMode="auto">
            <a:xfrm>
              <a:off x="1973" y="3017"/>
              <a:ext cx="460" cy="509"/>
              <a:chOff x="1584" y="3940"/>
              <a:chExt cx="388" cy="788"/>
            </a:xfrm>
          </p:grpSpPr>
          <p:sp>
            <p:nvSpPr>
              <p:cNvPr id="290952" name="Rectangle 161"/>
              <p:cNvSpPr>
                <a:spLocks noChangeArrowheads="1"/>
              </p:cNvSpPr>
              <p:nvPr/>
            </p:nvSpPr>
            <p:spPr bwMode="auto">
              <a:xfrm>
                <a:off x="1616" y="3940"/>
                <a:ext cx="324"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3" name="Rectangle 162"/>
              <p:cNvSpPr>
                <a:spLocks noChangeArrowheads="1"/>
              </p:cNvSpPr>
              <p:nvPr/>
            </p:nvSpPr>
            <p:spPr bwMode="auto">
              <a:xfrm>
                <a:off x="1584"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5" name="Group 163"/>
            <p:cNvGrpSpPr>
              <a:grpSpLocks/>
            </p:cNvGrpSpPr>
            <p:nvPr/>
          </p:nvGrpSpPr>
          <p:grpSpPr bwMode="auto">
            <a:xfrm>
              <a:off x="2433" y="3017"/>
              <a:ext cx="460" cy="509"/>
              <a:chOff x="1972" y="3940"/>
              <a:chExt cx="388" cy="788"/>
            </a:xfrm>
          </p:grpSpPr>
          <p:sp>
            <p:nvSpPr>
              <p:cNvPr id="290950" name="Rectangle 164"/>
              <p:cNvSpPr>
                <a:spLocks noChangeArrowheads="1"/>
              </p:cNvSpPr>
              <p:nvPr/>
            </p:nvSpPr>
            <p:spPr bwMode="auto">
              <a:xfrm>
                <a:off x="2004" y="3940"/>
                <a:ext cx="324"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2:6-8</a:t>
                </a:r>
              </a:p>
            </p:txBody>
          </p:sp>
          <p:sp>
            <p:nvSpPr>
              <p:cNvPr id="290951" name="Rectangle 165"/>
              <p:cNvSpPr>
                <a:spLocks noChangeArrowheads="1"/>
              </p:cNvSpPr>
              <p:nvPr/>
            </p:nvSpPr>
            <p:spPr bwMode="auto">
              <a:xfrm>
                <a:off x="1972"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6" name="Group 166"/>
            <p:cNvGrpSpPr>
              <a:grpSpLocks/>
            </p:cNvGrpSpPr>
            <p:nvPr/>
          </p:nvGrpSpPr>
          <p:grpSpPr bwMode="auto">
            <a:xfrm>
              <a:off x="2893" y="3017"/>
              <a:ext cx="376" cy="509"/>
              <a:chOff x="2360" y="3940"/>
              <a:chExt cx="317" cy="788"/>
            </a:xfrm>
          </p:grpSpPr>
          <p:sp>
            <p:nvSpPr>
              <p:cNvPr id="290948" name="Rectangle 167"/>
              <p:cNvSpPr>
                <a:spLocks noChangeArrowheads="1"/>
              </p:cNvSpPr>
              <p:nvPr/>
            </p:nvSpPr>
            <p:spPr bwMode="auto">
              <a:xfrm>
                <a:off x="2392" y="3940"/>
                <a:ext cx="253"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Slaves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2:9-10</a:t>
                </a:r>
              </a:p>
            </p:txBody>
          </p:sp>
          <p:sp>
            <p:nvSpPr>
              <p:cNvPr id="290949" name="Rectangle 168"/>
              <p:cNvSpPr>
                <a:spLocks noChangeArrowheads="1"/>
              </p:cNvSpPr>
              <p:nvPr/>
            </p:nvSpPr>
            <p:spPr bwMode="auto">
              <a:xfrm>
                <a:off x="2360" y="3940"/>
                <a:ext cx="317"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7" name="Group 169"/>
            <p:cNvGrpSpPr>
              <a:grpSpLocks/>
            </p:cNvGrpSpPr>
            <p:nvPr/>
          </p:nvGrpSpPr>
          <p:grpSpPr bwMode="auto">
            <a:xfrm>
              <a:off x="3269" y="3017"/>
              <a:ext cx="469" cy="509"/>
              <a:chOff x="2677" y="3940"/>
              <a:chExt cx="396" cy="788"/>
            </a:xfrm>
          </p:grpSpPr>
          <p:sp>
            <p:nvSpPr>
              <p:cNvPr id="290946" name="Rectangle 170"/>
              <p:cNvSpPr>
                <a:spLocks noChangeArrowheads="1"/>
              </p:cNvSpPr>
              <p:nvPr/>
            </p:nvSpPr>
            <p:spPr bwMode="auto">
              <a:xfrm>
                <a:off x="2709" y="3940"/>
                <a:ext cx="332"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Educates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2:11-15</a:t>
                </a:r>
              </a:p>
            </p:txBody>
          </p:sp>
          <p:sp>
            <p:nvSpPr>
              <p:cNvPr id="290947" name="Rectangle 171"/>
              <p:cNvSpPr>
                <a:spLocks noChangeArrowheads="1"/>
              </p:cNvSpPr>
              <p:nvPr/>
            </p:nvSpPr>
            <p:spPr bwMode="auto">
              <a:xfrm>
                <a:off x="2677" y="3940"/>
                <a:ext cx="39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8" name="Group 172"/>
            <p:cNvGrpSpPr>
              <a:grpSpLocks/>
            </p:cNvGrpSpPr>
            <p:nvPr/>
          </p:nvGrpSpPr>
          <p:grpSpPr bwMode="auto">
            <a:xfrm>
              <a:off x="3738" y="3017"/>
              <a:ext cx="535" cy="509"/>
              <a:chOff x="3073" y="3940"/>
              <a:chExt cx="451" cy="788"/>
            </a:xfrm>
          </p:grpSpPr>
          <p:sp>
            <p:nvSpPr>
              <p:cNvPr id="290944" name="Rectangle 173"/>
              <p:cNvSpPr>
                <a:spLocks noChangeArrowheads="1"/>
              </p:cNvSpPr>
              <p:nvPr/>
            </p:nvSpPr>
            <p:spPr bwMode="auto">
              <a:xfrm>
                <a:off x="3105" y="3940"/>
                <a:ext cx="387"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Empowers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a:t>
                </a:r>
              </a:p>
            </p:txBody>
          </p:sp>
          <p:sp>
            <p:nvSpPr>
              <p:cNvPr id="290945" name="Rectangle 174"/>
              <p:cNvSpPr>
                <a:spLocks noChangeArrowheads="1"/>
              </p:cNvSpPr>
              <p:nvPr/>
            </p:nvSpPr>
            <p:spPr bwMode="auto">
              <a:xfrm>
                <a:off x="3073" y="3940"/>
                <a:ext cx="451"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9" name="Group 175"/>
            <p:cNvGrpSpPr>
              <a:grpSpLocks/>
            </p:cNvGrpSpPr>
            <p:nvPr/>
          </p:nvGrpSpPr>
          <p:grpSpPr bwMode="auto">
            <a:xfrm>
              <a:off x="4273" y="3017"/>
              <a:ext cx="491" cy="509"/>
              <a:chOff x="3524" y="3940"/>
              <a:chExt cx="414" cy="788"/>
            </a:xfrm>
          </p:grpSpPr>
          <p:sp>
            <p:nvSpPr>
              <p:cNvPr id="290942" name="Rectangle 176"/>
              <p:cNvSpPr>
                <a:spLocks noChangeArrowheads="1"/>
              </p:cNvSpPr>
              <p:nvPr/>
            </p:nvSpPr>
            <p:spPr bwMode="auto">
              <a:xfrm>
                <a:off x="3556" y="3940"/>
                <a:ext cx="350"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Motivates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3:3-8</a:t>
                </a:r>
              </a:p>
            </p:txBody>
          </p:sp>
          <p:sp>
            <p:nvSpPr>
              <p:cNvPr id="290943" name="Rectangle 177"/>
              <p:cNvSpPr>
                <a:spLocks noChangeArrowheads="1"/>
              </p:cNvSpPr>
              <p:nvPr/>
            </p:nvSpPr>
            <p:spPr bwMode="auto">
              <a:xfrm>
                <a:off x="3524" y="3940"/>
                <a:ext cx="414"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0" name="Group 178"/>
            <p:cNvGrpSpPr>
              <a:grpSpLocks/>
            </p:cNvGrpSpPr>
            <p:nvPr/>
          </p:nvGrpSpPr>
          <p:grpSpPr bwMode="auto">
            <a:xfrm>
              <a:off x="4764" y="3017"/>
              <a:ext cx="429" cy="509"/>
              <a:chOff x="3938" y="3940"/>
              <a:chExt cx="362" cy="788"/>
            </a:xfrm>
          </p:grpSpPr>
          <p:sp>
            <p:nvSpPr>
              <p:cNvPr id="290940" name="Rectangle 179"/>
              <p:cNvSpPr>
                <a:spLocks noChangeArrowheads="1"/>
              </p:cNvSpPr>
              <p:nvPr/>
            </p:nvSpPr>
            <p:spPr bwMode="auto">
              <a:xfrm>
                <a:off x="3970" y="3940"/>
                <a:ext cx="298"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Protects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3:9-11</a:t>
                </a:r>
              </a:p>
            </p:txBody>
          </p:sp>
          <p:sp>
            <p:nvSpPr>
              <p:cNvPr id="290941" name="Rectangle 180"/>
              <p:cNvSpPr>
                <a:spLocks noChangeArrowheads="1"/>
              </p:cNvSpPr>
              <p:nvPr/>
            </p:nvSpPr>
            <p:spPr bwMode="auto">
              <a:xfrm>
                <a:off x="3938" y="3940"/>
                <a:ext cx="362"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1" name="Group 181"/>
            <p:cNvGrpSpPr>
              <a:grpSpLocks/>
            </p:cNvGrpSpPr>
            <p:nvPr/>
          </p:nvGrpSpPr>
          <p:grpSpPr bwMode="auto">
            <a:xfrm>
              <a:off x="5193" y="3017"/>
              <a:ext cx="413" cy="509"/>
              <a:chOff x="4300" y="3940"/>
              <a:chExt cx="349" cy="788"/>
            </a:xfrm>
          </p:grpSpPr>
          <p:sp>
            <p:nvSpPr>
              <p:cNvPr id="290938" name="Rectangle 182"/>
              <p:cNvSpPr>
                <a:spLocks noChangeArrowheads="1"/>
              </p:cNvSpPr>
              <p:nvPr/>
            </p:nvSpPr>
            <p:spPr bwMode="auto">
              <a:xfrm>
                <a:off x="4332" y="3940"/>
                <a:ext cx="285"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Concl.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3:12-15</a:t>
                </a:r>
              </a:p>
            </p:txBody>
          </p:sp>
          <p:sp>
            <p:nvSpPr>
              <p:cNvPr id="290939" name="Rectangle 183"/>
              <p:cNvSpPr>
                <a:spLocks noChangeArrowheads="1"/>
              </p:cNvSpPr>
              <p:nvPr/>
            </p:nvSpPr>
            <p:spPr bwMode="auto">
              <a:xfrm>
                <a:off x="4300" y="3940"/>
                <a:ext cx="349"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2" name="Group 184"/>
            <p:cNvGrpSpPr>
              <a:grpSpLocks/>
            </p:cNvGrpSpPr>
            <p:nvPr/>
          </p:nvGrpSpPr>
          <p:grpSpPr bwMode="auto">
            <a:xfrm>
              <a:off x="96" y="3526"/>
              <a:ext cx="5499" cy="397"/>
              <a:chOff x="0" y="4728"/>
              <a:chExt cx="6161" cy="615"/>
            </a:xfrm>
          </p:grpSpPr>
          <p:sp>
            <p:nvSpPr>
              <p:cNvPr id="290936" name="Rectangle 185"/>
              <p:cNvSpPr>
                <a:spLocks noChangeArrowheads="1"/>
              </p:cNvSpPr>
              <p:nvPr/>
            </p:nvSpPr>
            <p:spPr bwMode="auto">
              <a:xfrm>
                <a:off x="32" y="4728"/>
                <a:ext cx="60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Asia Minor to Crete</a:t>
                </a:r>
              </a:p>
            </p:txBody>
          </p:sp>
          <p:sp>
            <p:nvSpPr>
              <p:cNvPr id="290937" name="Rectangle 186"/>
              <p:cNvSpPr>
                <a:spLocks noChangeArrowheads="1"/>
              </p:cNvSpPr>
              <p:nvPr/>
            </p:nvSpPr>
            <p:spPr bwMode="auto">
              <a:xfrm>
                <a:off x="0" y="4728"/>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3" name="Group 187"/>
            <p:cNvGrpSpPr>
              <a:grpSpLocks/>
            </p:cNvGrpSpPr>
            <p:nvPr/>
          </p:nvGrpSpPr>
          <p:grpSpPr bwMode="auto">
            <a:xfrm>
              <a:off x="96" y="3923"/>
              <a:ext cx="5499" cy="397"/>
              <a:chOff x="0" y="5343"/>
              <a:chExt cx="6161" cy="615"/>
            </a:xfrm>
          </p:grpSpPr>
          <p:sp>
            <p:nvSpPr>
              <p:cNvPr id="290934" name="Rectangle 188"/>
              <p:cNvSpPr>
                <a:spLocks noChangeArrowheads="1"/>
              </p:cNvSpPr>
              <p:nvPr/>
            </p:nvSpPr>
            <p:spPr bwMode="auto">
              <a:xfrm>
                <a:off x="32" y="5343"/>
                <a:ext cx="60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Summer AD 66</a:t>
                </a:r>
              </a:p>
            </p:txBody>
          </p:sp>
          <p:sp>
            <p:nvSpPr>
              <p:cNvPr id="290935" name="Rectangle 189"/>
              <p:cNvSpPr>
                <a:spLocks noChangeArrowheads="1"/>
              </p:cNvSpPr>
              <p:nvPr/>
            </p:nvSpPr>
            <p:spPr bwMode="auto">
              <a:xfrm>
                <a:off x="0" y="5343"/>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grpSp>
        <p:nvGrpSpPr>
          <p:cNvPr id="290819" name="Group 104"/>
          <p:cNvGrpSpPr>
            <a:grpSpLocks/>
          </p:cNvGrpSpPr>
          <p:nvPr/>
        </p:nvGrpSpPr>
        <p:grpSpPr bwMode="auto">
          <a:xfrm>
            <a:off x="76200" y="685800"/>
            <a:ext cx="8958263" cy="6105525"/>
            <a:chOff x="96" y="474"/>
            <a:chExt cx="5510" cy="3846"/>
          </a:xfrm>
        </p:grpSpPr>
        <p:grpSp>
          <p:nvGrpSpPr>
            <p:cNvPr id="290822" name="Group 43"/>
            <p:cNvGrpSpPr>
              <a:grpSpLocks/>
            </p:cNvGrpSpPr>
            <p:nvPr/>
          </p:nvGrpSpPr>
          <p:grpSpPr bwMode="auto">
            <a:xfrm>
              <a:off x="96" y="474"/>
              <a:ext cx="5510" cy="422"/>
              <a:chOff x="0" y="0"/>
              <a:chExt cx="4649" cy="653"/>
            </a:xfrm>
          </p:grpSpPr>
          <p:sp>
            <p:nvSpPr>
              <p:cNvPr id="290904" name="Rectangle 7"/>
              <p:cNvSpPr>
                <a:spLocks noChangeArrowheads="1"/>
              </p:cNvSpPr>
              <p:nvPr/>
            </p:nvSpPr>
            <p:spPr bwMode="auto">
              <a:xfrm>
                <a:off x="32" y="0"/>
                <a:ext cx="4585"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السلوك السليم ضد المقاومة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905" name="Rectangle 42"/>
              <p:cNvSpPr>
                <a:spLocks noChangeArrowheads="1"/>
              </p:cNvSpPr>
              <p:nvPr/>
            </p:nvSpPr>
            <p:spPr bwMode="auto">
              <a:xfrm>
                <a:off x="0" y="0"/>
                <a:ext cx="4649"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3" name="Group 45"/>
            <p:cNvGrpSpPr>
              <a:grpSpLocks/>
            </p:cNvGrpSpPr>
            <p:nvPr/>
          </p:nvGrpSpPr>
          <p:grpSpPr bwMode="auto">
            <a:xfrm>
              <a:off x="96" y="896"/>
              <a:ext cx="1086" cy="397"/>
              <a:chOff x="0" y="653"/>
              <a:chExt cx="916" cy="615"/>
            </a:xfrm>
          </p:grpSpPr>
          <p:sp>
            <p:nvSpPr>
              <p:cNvPr id="290902" name="Rectangle 9"/>
              <p:cNvSpPr>
                <a:spLocks noChangeArrowheads="1"/>
              </p:cNvSpPr>
              <p:nvPr/>
            </p:nvSpPr>
            <p:spPr bwMode="auto">
              <a:xfrm>
                <a:off x="32" y="653"/>
                <a:ext cx="85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عين شيوخ</a:t>
                </a:r>
                <a:endParaRPr kumimoji="0" lang="en-US" altLang="zh-CN" sz="22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903" name="Rectangle 44"/>
              <p:cNvSpPr>
                <a:spLocks noChangeArrowheads="1"/>
              </p:cNvSpPr>
              <p:nvPr/>
            </p:nvSpPr>
            <p:spPr bwMode="auto">
              <a:xfrm>
                <a:off x="0" y="653"/>
                <a:ext cx="91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4" name="Group 47"/>
            <p:cNvGrpSpPr>
              <a:grpSpLocks/>
            </p:cNvGrpSpPr>
            <p:nvPr/>
          </p:nvGrpSpPr>
          <p:grpSpPr bwMode="auto">
            <a:xfrm>
              <a:off x="1182" y="896"/>
              <a:ext cx="4424" cy="397"/>
              <a:chOff x="916" y="653"/>
              <a:chExt cx="3733" cy="615"/>
            </a:xfrm>
          </p:grpSpPr>
          <p:sp>
            <p:nvSpPr>
              <p:cNvPr id="290900" name="Rectangle 10"/>
              <p:cNvSpPr>
                <a:spLocks noChangeArrowheads="1"/>
              </p:cNvSpPr>
              <p:nvPr/>
            </p:nvSpPr>
            <p:spPr bwMode="auto">
              <a:xfrm>
                <a:off x="948" y="653"/>
                <a:ext cx="366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رتب الأمور</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901" name="Rectangle 46"/>
              <p:cNvSpPr>
                <a:spLocks noChangeArrowheads="1"/>
              </p:cNvSpPr>
              <p:nvPr/>
            </p:nvSpPr>
            <p:spPr bwMode="auto">
              <a:xfrm>
                <a:off x="916" y="653"/>
                <a:ext cx="3733"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5" name="Group 49"/>
            <p:cNvGrpSpPr>
              <a:grpSpLocks/>
            </p:cNvGrpSpPr>
            <p:nvPr/>
          </p:nvGrpSpPr>
          <p:grpSpPr bwMode="auto">
            <a:xfrm>
              <a:off x="96" y="1293"/>
              <a:ext cx="1086" cy="465"/>
              <a:chOff x="0" y="1268"/>
              <a:chExt cx="916" cy="721"/>
            </a:xfrm>
          </p:grpSpPr>
          <p:sp>
            <p:nvSpPr>
              <p:cNvPr id="290898" name="Rectangle 12"/>
              <p:cNvSpPr>
                <a:spLocks noChangeArrowheads="1"/>
              </p:cNvSpPr>
              <p:nvPr/>
            </p:nvSpPr>
            <p:spPr bwMode="auto">
              <a:xfrm>
                <a:off x="32" y="1268"/>
                <a:ext cx="852"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امنع العقيدة الخاطئة</a:t>
                </a:r>
                <a:endParaRPr kumimoji="0" lang="en-US" altLang="zh-CN" sz="22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899" name="Rectangle 48"/>
              <p:cNvSpPr>
                <a:spLocks noChangeArrowheads="1"/>
              </p:cNvSpPr>
              <p:nvPr/>
            </p:nvSpPr>
            <p:spPr bwMode="auto">
              <a:xfrm>
                <a:off x="0" y="1268"/>
                <a:ext cx="916"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6" name="Group 51"/>
            <p:cNvGrpSpPr>
              <a:grpSpLocks/>
            </p:cNvGrpSpPr>
            <p:nvPr/>
          </p:nvGrpSpPr>
          <p:grpSpPr bwMode="auto">
            <a:xfrm>
              <a:off x="1182" y="1293"/>
              <a:ext cx="4424" cy="465"/>
              <a:chOff x="916" y="1268"/>
              <a:chExt cx="3733" cy="721"/>
            </a:xfrm>
          </p:grpSpPr>
          <p:sp>
            <p:nvSpPr>
              <p:cNvPr id="290896" name="Rectangle 13"/>
              <p:cNvSpPr>
                <a:spLocks noChangeArrowheads="1"/>
              </p:cNvSpPr>
              <p:nvPr/>
            </p:nvSpPr>
            <p:spPr bwMode="auto">
              <a:xfrm>
                <a:off x="948" y="1268"/>
                <a:ext cx="366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طبق العقيدة الصحيحة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97" name="Rectangle 50"/>
              <p:cNvSpPr>
                <a:spLocks noChangeArrowheads="1"/>
              </p:cNvSpPr>
              <p:nvPr/>
            </p:nvSpPr>
            <p:spPr bwMode="auto">
              <a:xfrm>
                <a:off x="916" y="1268"/>
                <a:ext cx="3733"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7" name="Group 53"/>
            <p:cNvGrpSpPr>
              <a:grpSpLocks/>
            </p:cNvGrpSpPr>
            <p:nvPr/>
          </p:nvGrpSpPr>
          <p:grpSpPr bwMode="auto">
            <a:xfrm>
              <a:off x="96" y="1758"/>
              <a:ext cx="1086" cy="465"/>
              <a:chOff x="0" y="1989"/>
              <a:chExt cx="916" cy="721"/>
            </a:xfrm>
          </p:grpSpPr>
          <p:sp>
            <p:nvSpPr>
              <p:cNvPr id="290894" name="Rectangle 15"/>
              <p:cNvSpPr>
                <a:spLocks noChangeArrowheads="1"/>
              </p:cNvSpPr>
              <p:nvPr/>
            </p:nvSpPr>
            <p:spPr bwMode="auto">
              <a:xfrm>
                <a:off x="32" y="1989"/>
                <a:ext cx="852"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100" b="1" i="0" u="none" strike="noStrike" kern="1200" cap="none" spc="0" normalizeH="0" baseline="0" noProof="0" dirty="0">
                    <a:ln>
                      <a:noFill/>
                    </a:ln>
                    <a:solidFill>
                      <a:srgbClr val="FFFFFF"/>
                    </a:solidFill>
                    <a:effectLst/>
                    <a:uLnTx/>
                    <a:uFillTx/>
                    <a:latin typeface="Arial Narrow" charset="0"/>
                    <a:ea typeface="SimSun" charset="0"/>
                    <a:cs typeface="SimSun" charset="0"/>
                  </a:rPr>
                  <a:t>الشيوخ ضد المعلمين الكذبة</a:t>
                </a:r>
                <a:endParaRPr kumimoji="0" lang="en-US" altLang="zh-CN" sz="21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895" name="Rectangle 52"/>
              <p:cNvSpPr>
                <a:spLocks noChangeArrowheads="1"/>
              </p:cNvSpPr>
              <p:nvPr/>
            </p:nvSpPr>
            <p:spPr bwMode="auto">
              <a:xfrm>
                <a:off x="0" y="1989"/>
                <a:ext cx="916"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8" name="Group 55"/>
            <p:cNvGrpSpPr>
              <a:grpSpLocks/>
            </p:cNvGrpSpPr>
            <p:nvPr/>
          </p:nvGrpSpPr>
          <p:grpSpPr bwMode="auto">
            <a:xfrm>
              <a:off x="1182" y="1758"/>
              <a:ext cx="2087" cy="465"/>
              <a:chOff x="916" y="1989"/>
              <a:chExt cx="1761" cy="721"/>
            </a:xfrm>
          </p:grpSpPr>
          <p:sp>
            <p:nvSpPr>
              <p:cNvPr id="290892" name="Rectangle 16"/>
              <p:cNvSpPr>
                <a:spLocks noChangeArrowheads="1"/>
              </p:cNvSpPr>
              <p:nvPr/>
            </p:nvSpPr>
            <p:spPr bwMode="auto">
              <a:xfrm>
                <a:off x="948" y="1989"/>
                <a:ext cx="1697"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سلوك            المجموعات المتنوعة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93" name="Rectangle 54"/>
              <p:cNvSpPr>
                <a:spLocks noChangeArrowheads="1"/>
              </p:cNvSpPr>
              <p:nvPr/>
            </p:nvSpPr>
            <p:spPr bwMode="auto">
              <a:xfrm>
                <a:off x="916" y="1989"/>
                <a:ext cx="1761"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9" name="Group 57"/>
            <p:cNvGrpSpPr>
              <a:grpSpLocks/>
            </p:cNvGrpSpPr>
            <p:nvPr/>
          </p:nvGrpSpPr>
          <p:grpSpPr bwMode="auto">
            <a:xfrm>
              <a:off x="3269" y="1758"/>
              <a:ext cx="2337" cy="465"/>
              <a:chOff x="2677" y="1989"/>
              <a:chExt cx="1972" cy="721"/>
            </a:xfrm>
          </p:grpSpPr>
          <p:sp>
            <p:nvSpPr>
              <p:cNvPr id="290890" name="Rectangle 17"/>
              <p:cNvSpPr>
                <a:spLocks noChangeArrowheads="1"/>
              </p:cNvSpPr>
              <p:nvPr/>
            </p:nvSpPr>
            <p:spPr bwMode="auto">
              <a:xfrm>
                <a:off x="2709" y="1989"/>
                <a:ext cx="1908"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النعمة                   تقود إلى التقوى</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91" name="Rectangle 56"/>
              <p:cNvSpPr>
                <a:spLocks noChangeArrowheads="1"/>
              </p:cNvSpPr>
              <p:nvPr/>
            </p:nvSpPr>
            <p:spPr bwMode="auto">
              <a:xfrm>
                <a:off x="2677" y="1989"/>
                <a:ext cx="1972"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0" name="Group 59"/>
            <p:cNvGrpSpPr>
              <a:grpSpLocks/>
            </p:cNvGrpSpPr>
            <p:nvPr/>
          </p:nvGrpSpPr>
          <p:grpSpPr bwMode="auto">
            <a:xfrm>
              <a:off x="96" y="2223"/>
              <a:ext cx="1086" cy="397"/>
              <a:chOff x="0" y="2710"/>
              <a:chExt cx="916" cy="615"/>
            </a:xfrm>
          </p:grpSpPr>
          <p:sp>
            <p:nvSpPr>
              <p:cNvPr id="290888" name="Rectangle 19"/>
              <p:cNvSpPr>
                <a:spLocks noChangeArrowheads="1"/>
              </p:cNvSpPr>
              <p:nvPr/>
            </p:nvSpPr>
            <p:spPr bwMode="auto">
              <a:xfrm>
                <a:off x="32" y="2710"/>
                <a:ext cx="85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p:txBody>
          </p:sp>
          <p:sp>
            <p:nvSpPr>
              <p:cNvPr id="290889" name="Rectangle 58"/>
              <p:cNvSpPr>
                <a:spLocks noChangeArrowheads="1"/>
              </p:cNvSpPr>
              <p:nvPr/>
            </p:nvSpPr>
            <p:spPr bwMode="auto">
              <a:xfrm>
                <a:off x="0" y="2710"/>
                <a:ext cx="91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1" name="Group 61"/>
            <p:cNvGrpSpPr>
              <a:grpSpLocks/>
            </p:cNvGrpSpPr>
            <p:nvPr/>
          </p:nvGrpSpPr>
          <p:grpSpPr bwMode="auto">
            <a:xfrm>
              <a:off x="1182" y="2223"/>
              <a:ext cx="2087" cy="397"/>
              <a:chOff x="916" y="2710"/>
              <a:chExt cx="1761" cy="615"/>
            </a:xfrm>
          </p:grpSpPr>
          <p:sp>
            <p:nvSpPr>
              <p:cNvPr id="290886" name="Rectangle 20"/>
              <p:cNvSpPr>
                <a:spLocks noChangeArrowheads="1"/>
              </p:cNvSpPr>
              <p:nvPr/>
            </p:nvSpPr>
            <p:spPr bwMode="auto">
              <a:xfrm>
                <a:off x="948" y="2710"/>
                <a:ext cx="16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7" name="Rectangle 60"/>
              <p:cNvSpPr>
                <a:spLocks noChangeArrowheads="1"/>
              </p:cNvSpPr>
              <p:nvPr/>
            </p:nvSpPr>
            <p:spPr bwMode="auto">
              <a:xfrm>
                <a:off x="916" y="2710"/>
                <a:ext cx="17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2" name="Group 63"/>
            <p:cNvGrpSpPr>
              <a:grpSpLocks/>
            </p:cNvGrpSpPr>
            <p:nvPr/>
          </p:nvGrpSpPr>
          <p:grpSpPr bwMode="auto">
            <a:xfrm>
              <a:off x="3269" y="2223"/>
              <a:ext cx="2337" cy="397"/>
              <a:chOff x="2677" y="2710"/>
              <a:chExt cx="1972" cy="615"/>
            </a:xfrm>
          </p:grpSpPr>
          <p:sp>
            <p:nvSpPr>
              <p:cNvPr id="290884" name="Rectangle 21"/>
              <p:cNvSpPr>
                <a:spLocks noChangeArrowheads="1"/>
              </p:cNvSpPr>
              <p:nvPr/>
            </p:nvSpPr>
            <p:spPr bwMode="auto">
              <a:xfrm>
                <a:off x="2709" y="2710"/>
                <a:ext cx="19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11-3: 15</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5" name="Rectangle 62"/>
              <p:cNvSpPr>
                <a:spLocks noChangeArrowheads="1"/>
              </p:cNvSpPr>
              <p:nvPr/>
            </p:nvSpPr>
            <p:spPr bwMode="auto">
              <a:xfrm>
                <a:off x="2677" y="2710"/>
                <a:ext cx="19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3" name="Group 65"/>
            <p:cNvGrpSpPr>
              <a:grpSpLocks/>
            </p:cNvGrpSpPr>
            <p:nvPr/>
          </p:nvGrpSpPr>
          <p:grpSpPr bwMode="auto">
            <a:xfrm>
              <a:off x="96" y="2620"/>
              <a:ext cx="1086" cy="397"/>
              <a:chOff x="0" y="3325"/>
              <a:chExt cx="916" cy="615"/>
            </a:xfrm>
          </p:grpSpPr>
          <p:sp>
            <p:nvSpPr>
              <p:cNvPr id="290882" name="Rectangle 23"/>
              <p:cNvSpPr>
                <a:spLocks noChangeArrowheads="1"/>
              </p:cNvSpPr>
              <p:nvPr/>
            </p:nvSpPr>
            <p:spPr bwMode="auto">
              <a:xfrm>
                <a:off x="32" y="3325"/>
                <a:ext cx="85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نظّم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83" name="Rectangle 64"/>
              <p:cNvSpPr>
                <a:spLocks noChangeArrowheads="1"/>
              </p:cNvSpPr>
              <p:nvPr/>
            </p:nvSpPr>
            <p:spPr bwMode="auto">
              <a:xfrm>
                <a:off x="0" y="3325"/>
                <a:ext cx="91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4" name="Group 67"/>
            <p:cNvGrpSpPr>
              <a:grpSpLocks/>
            </p:cNvGrpSpPr>
            <p:nvPr/>
          </p:nvGrpSpPr>
          <p:grpSpPr bwMode="auto">
            <a:xfrm>
              <a:off x="1182" y="2620"/>
              <a:ext cx="2087" cy="397"/>
              <a:chOff x="916" y="3325"/>
              <a:chExt cx="1761" cy="615"/>
            </a:xfrm>
          </p:grpSpPr>
          <p:sp>
            <p:nvSpPr>
              <p:cNvPr id="290880" name="Rectangle 24"/>
              <p:cNvSpPr>
                <a:spLocks noChangeArrowheads="1"/>
              </p:cNvSpPr>
              <p:nvPr/>
            </p:nvSpPr>
            <p:spPr bwMode="auto">
              <a:xfrm>
                <a:off x="948" y="3325"/>
                <a:ext cx="16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علّم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81" name="Rectangle 66"/>
              <p:cNvSpPr>
                <a:spLocks noChangeArrowheads="1"/>
              </p:cNvSpPr>
              <p:nvPr/>
            </p:nvSpPr>
            <p:spPr bwMode="auto">
              <a:xfrm>
                <a:off x="916" y="3325"/>
                <a:ext cx="17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5" name="Group 69"/>
            <p:cNvGrpSpPr>
              <a:grpSpLocks/>
            </p:cNvGrpSpPr>
            <p:nvPr/>
          </p:nvGrpSpPr>
          <p:grpSpPr bwMode="auto">
            <a:xfrm>
              <a:off x="3269" y="2620"/>
              <a:ext cx="2337" cy="397"/>
              <a:chOff x="2677" y="3325"/>
              <a:chExt cx="1972" cy="615"/>
            </a:xfrm>
          </p:grpSpPr>
          <p:sp>
            <p:nvSpPr>
              <p:cNvPr id="290878" name="Rectangle 25"/>
              <p:cNvSpPr>
                <a:spLocks noChangeArrowheads="1"/>
              </p:cNvSpPr>
              <p:nvPr/>
            </p:nvSpPr>
            <p:spPr bwMode="auto">
              <a:xfrm>
                <a:off x="2709" y="3325"/>
                <a:ext cx="19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النعمة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79" name="Rectangle 68"/>
              <p:cNvSpPr>
                <a:spLocks noChangeArrowheads="1"/>
              </p:cNvSpPr>
              <p:nvPr/>
            </p:nvSpPr>
            <p:spPr bwMode="auto">
              <a:xfrm>
                <a:off x="2677" y="3325"/>
                <a:ext cx="19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6" name="Group 71"/>
            <p:cNvGrpSpPr>
              <a:grpSpLocks/>
            </p:cNvGrpSpPr>
            <p:nvPr/>
          </p:nvGrpSpPr>
          <p:grpSpPr bwMode="auto">
            <a:xfrm>
              <a:off x="96" y="3017"/>
              <a:ext cx="656" cy="509"/>
              <a:chOff x="0" y="3940"/>
              <a:chExt cx="554" cy="788"/>
            </a:xfrm>
          </p:grpSpPr>
          <p:sp>
            <p:nvSpPr>
              <p:cNvPr id="290876" name="Rectangle 27"/>
              <p:cNvSpPr>
                <a:spLocks noChangeArrowheads="1"/>
              </p:cNvSpPr>
              <p:nvPr/>
            </p:nvSpPr>
            <p:spPr bwMode="auto">
              <a:xfrm>
                <a:off x="32" y="3940"/>
                <a:ext cx="522"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الحق يقود إلى التقوى</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1-4</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7" name="Rectangle 70"/>
              <p:cNvSpPr>
                <a:spLocks noChangeArrowheads="1"/>
              </p:cNvSpPr>
              <p:nvPr/>
            </p:nvSpPr>
            <p:spPr bwMode="auto">
              <a:xfrm>
                <a:off x="0" y="3940"/>
                <a:ext cx="536"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7" name="Group 73"/>
            <p:cNvGrpSpPr>
              <a:grpSpLocks/>
            </p:cNvGrpSpPr>
            <p:nvPr/>
          </p:nvGrpSpPr>
          <p:grpSpPr bwMode="auto">
            <a:xfrm>
              <a:off x="731" y="3017"/>
              <a:ext cx="451" cy="509"/>
              <a:chOff x="536" y="3940"/>
              <a:chExt cx="380" cy="788"/>
            </a:xfrm>
          </p:grpSpPr>
          <p:sp>
            <p:nvSpPr>
              <p:cNvPr id="290874" name="Rectangle 28"/>
              <p:cNvSpPr>
                <a:spLocks noChangeArrowheads="1"/>
              </p:cNvSpPr>
              <p:nvPr/>
            </p:nvSpPr>
            <p:spPr bwMode="auto">
              <a:xfrm>
                <a:off x="568" y="3940"/>
                <a:ext cx="316"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الشيوخ 1: 5-16</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5" name="Rectangle 72"/>
              <p:cNvSpPr>
                <a:spLocks noChangeArrowheads="1"/>
              </p:cNvSpPr>
              <p:nvPr/>
            </p:nvSpPr>
            <p:spPr bwMode="auto">
              <a:xfrm>
                <a:off x="536" y="3940"/>
                <a:ext cx="380"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8" name="Group 75"/>
            <p:cNvGrpSpPr>
              <a:grpSpLocks/>
            </p:cNvGrpSpPr>
            <p:nvPr/>
          </p:nvGrpSpPr>
          <p:grpSpPr bwMode="auto">
            <a:xfrm>
              <a:off x="1182" y="3017"/>
              <a:ext cx="353" cy="509"/>
              <a:chOff x="916" y="3940"/>
              <a:chExt cx="298" cy="788"/>
            </a:xfrm>
          </p:grpSpPr>
          <p:sp>
            <p:nvSpPr>
              <p:cNvPr id="290872" name="Rectangle 29"/>
              <p:cNvSpPr>
                <a:spLocks noChangeArrowheads="1"/>
              </p:cNvSpPr>
              <p:nvPr/>
            </p:nvSpPr>
            <p:spPr bwMode="auto">
              <a:xfrm>
                <a:off x="924" y="3940"/>
                <a:ext cx="258"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الأشياخ</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1-2</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3" name="Rectangle 74"/>
              <p:cNvSpPr>
                <a:spLocks noChangeArrowheads="1"/>
              </p:cNvSpPr>
              <p:nvPr/>
            </p:nvSpPr>
            <p:spPr bwMode="auto">
              <a:xfrm>
                <a:off x="916" y="3940"/>
                <a:ext cx="298"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9" name="Group 77"/>
            <p:cNvGrpSpPr>
              <a:grpSpLocks/>
            </p:cNvGrpSpPr>
            <p:nvPr/>
          </p:nvGrpSpPr>
          <p:grpSpPr bwMode="auto">
            <a:xfrm>
              <a:off x="1535" y="3017"/>
              <a:ext cx="438" cy="509"/>
              <a:chOff x="1214" y="3940"/>
              <a:chExt cx="370" cy="788"/>
            </a:xfrm>
          </p:grpSpPr>
          <p:sp>
            <p:nvSpPr>
              <p:cNvPr id="290870" name="Rectangle 30"/>
              <p:cNvSpPr>
                <a:spLocks noChangeArrowheads="1"/>
              </p:cNvSpPr>
              <p:nvPr/>
            </p:nvSpPr>
            <p:spPr bwMode="auto">
              <a:xfrm>
                <a:off x="1246" y="3940"/>
                <a:ext cx="306"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العجائز</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4-5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1" name="Rectangle 76"/>
              <p:cNvSpPr>
                <a:spLocks noChangeArrowheads="1"/>
              </p:cNvSpPr>
              <p:nvPr/>
            </p:nvSpPr>
            <p:spPr bwMode="auto">
              <a:xfrm>
                <a:off x="1214" y="3940"/>
                <a:ext cx="370"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0" name="Group 79"/>
            <p:cNvGrpSpPr>
              <a:grpSpLocks/>
            </p:cNvGrpSpPr>
            <p:nvPr/>
          </p:nvGrpSpPr>
          <p:grpSpPr bwMode="auto">
            <a:xfrm>
              <a:off x="1973" y="3017"/>
              <a:ext cx="460" cy="509"/>
              <a:chOff x="1584" y="3940"/>
              <a:chExt cx="388" cy="788"/>
            </a:xfrm>
          </p:grpSpPr>
          <p:sp>
            <p:nvSpPr>
              <p:cNvPr id="290868" name="Rectangle 31"/>
              <p:cNvSpPr>
                <a:spLocks noChangeArrowheads="1"/>
              </p:cNvSpPr>
              <p:nvPr/>
            </p:nvSpPr>
            <p:spPr bwMode="auto">
              <a:xfrm>
                <a:off x="1616" y="3940"/>
                <a:ext cx="324"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الحدثات</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4-5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9" name="Rectangle 78"/>
              <p:cNvSpPr>
                <a:spLocks noChangeArrowheads="1"/>
              </p:cNvSpPr>
              <p:nvPr/>
            </p:nvSpPr>
            <p:spPr bwMode="auto">
              <a:xfrm>
                <a:off x="1584" y="3940"/>
                <a:ext cx="388"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1" name="Group 81"/>
            <p:cNvGrpSpPr>
              <a:grpSpLocks/>
            </p:cNvGrpSpPr>
            <p:nvPr/>
          </p:nvGrpSpPr>
          <p:grpSpPr bwMode="auto">
            <a:xfrm>
              <a:off x="2433" y="3017"/>
              <a:ext cx="460" cy="509"/>
              <a:chOff x="1972" y="3940"/>
              <a:chExt cx="388" cy="788"/>
            </a:xfrm>
          </p:grpSpPr>
          <p:sp>
            <p:nvSpPr>
              <p:cNvPr id="290866" name="Rectangle 32"/>
              <p:cNvSpPr>
                <a:spLocks noChangeArrowheads="1"/>
              </p:cNvSpPr>
              <p:nvPr/>
            </p:nvSpPr>
            <p:spPr bwMode="auto">
              <a:xfrm>
                <a:off x="2004" y="3940"/>
                <a:ext cx="324"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الشباب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6-8</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7" name="Rectangle 80"/>
              <p:cNvSpPr>
                <a:spLocks noChangeArrowheads="1"/>
              </p:cNvSpPr>
              <p:nvPr/>
            </p:nvSpPr>
            <p:spPr bwMode="auto">
              <a:xfrm>
                <a:off x="1972" y="3940"/>
                <a:ext cx="388"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2" name="Group 83"/>
            <p:cNvGrpSpPr>
              <a:grpSpLocks/>
            </p:cNvGrpSpPr>
            <p:nvPr/>
          </p:nvGrpSpPr>
          <p:grpSpPr bwMode="auto">
            <a:xfrm>
              <a:off x="2893" y="3017"/>
              <a:ext cx="376" cy="509"/>
              <a:chOff x="2360" y="3940"/>
              <a:chExt cx="317" cy="788"/>
            </a:xfrm>
          </p:grpSpPr>
          <p:sp>
            <p:nvSpPr>
              <p:cNvPr id="290864" name="Rectangle 33"/>
              <p:cNvSpPr>
                <a:spLocks noChangeArrowheads="1"/>
              </p:cNvSpPr>
              <p:nvPr/>
            </p:nvSpPr>
            <p:spPr bwMode="auto">
              <a:xfrm>
                <a:off x="2392" y="3940"/>
                <a:ext cx="253"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العبيد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9-10</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5" name="Rectangle 82"/>
              <p:cNvSpPr>
                <a:spLocks noChangeArrowheads="1"/>
              </p:cNvSpPr>
              <p:nvPr/>
            </p:nvSpPr>
            <p:spPr bwMode="auto">
              <a:xfrm>
                <a:off x="2360" y="3940"/>
                <a:ext cx="317"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3" name="Group 85"/>
            <p:cNvGrpSpPr>
              <a:grpSpLocks/>
            </p:cNvGrpSpPr>
            <p:nvPr/>
          </p:nvGrpSpPr>
          <p:grpSpPr bwMode="auto">
            <a:xfrm>
              <a:off x="3269" y="3017"/>
              <a:ext cx="469" cy="509"/>
              <a:chOff x="2677" y="3940"/>
              <a:chExt cx="396" cy="788"/>
            </a:xfrm>
          </p:grpSpPr>
          <p:sp>
            <p:nvSpPr>
              <p:cNvPr id="290862" name="Rectangle 34"/>
              <p:cNvSpPr>
                <a:spLocks noChangeArrowheads="1"/>
              </p:cNvSpPr>
              <p:nvPr/>
            </p:nvSpPr>
            <p:spPr bwMode="auto">
              <a:xfrm>
                <a:off x="2709" y="3940"/>
                <a:ext cx="332"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يعلم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11-15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3" name="Rectangle 84"/>
              <p:cNvSpPr>
                <a:spLocks noChangeArrowheads="1"/>
              </p:cNvSpPr>
              <p:nvPr/>
            </p:nvSpPr>
            <p:spPr bwMode="auto">
              <a:xfrm>
                <a:off x="2677" y="3940"/>
                <a:ext cx="396"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4" name="Group 87"/>
            <p:cNvGrpSpPr>
              <a:grpSpLocks/>
            </p:cNvGrpSpPr>
            <p:nvPr/>
          </p:nvGrpSpPr>
          <p:grpSpPr bwMode="auto">
            <a:xfrm>
              <a:off x="3738" y="3017"/>
              <a:ext cx="535" cy="509"/>
              <a:chOff x="3073" y="3940"/>
              <a:chExt cx="451" cy="788"/>
            </a:xfrm>
          </p:grpSpPr>
          <p:sp>
            <p:nvSpPr>
              <p:cNvPr id="290860" name="Rectangle 35"/>
              <p:cNvSpPr>
                <a:spLocks noChangeArrowheads="1"/>
              </p:cNvSpPr>
              <p:nvPr/>
            </p:nvSpPr>
            <p:spPr bwMode="auto">
              <a:xfrm>
                <a:off x="3105" y="3940"/>
                <a:ext cx="387"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يقوي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3: 1-2</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1" name="Rectangle 86"/>
              <p:cNvSpPr>
                <a:spLocks noChangeArrowheads="1"/>
              </p:cNvSpPr>
              <p:nvPr/>
            </p:nvSpPr>
            <p:spPr bwMode="auto">
              <a:xfrm>
                <a:off x="3073" y="3940"/>
                <a:ext cx="451"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5" name="Group 89"/>
            <p:cNvGrpSpPr>
              <a:grpSpLocks/>
            </p:cNvGrpSpPr>
            <p:nvPr/>
          </p:nvGrpSpPr>
          <p:grpSpPr bwMode="auto">
            <a:xfrm>
              <a:off x="4273" y="3017"/>
              <a:ext cx="491" cy="509"/>
              <a:chOff x="3524" y="3940"/>
              <a:chExt cx="414" cy="788"/>
            </a:xfrm>
          </p:grpSpPr>
          <p:sp>
            <p:nvSpPr>
              <p:cNvPr id="290858" name="Rectangle 36"/>
              <p:cNvSpPr>
                <a:spLocks noChangeArrowheads="1"/>
              </p:cNvSpPr>
              <p:nvPr/>
            </p:nvSpPr>
            <p:spPr bwMode="auto">
              <a:xfrm>
                <a:off x="3556" y="3940"/>
                <a:ext cx="350"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يحفز</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3-8</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9" name="Rectangle 88"/>
              <p:cNvSpPr>
                <a:spLocks noChangeArrowheads="1"/>
              </p:cNvSpPr>
              <p:nvPr/>
            </p:nvSpPr>
            <p:spPr bwMode="auto">
              <a:xfrm>
                <a:off x="3524" y="3940"/>
                <a:ext cx="414"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6" name="Group 91"/>
            <p:cNvGrpSpPr>
              <a:grpSpLocks/>
            </p:cNvGrpSpPr>
            <p:nvPr/>
          </p:nvGrpSpPr>
          <p:grpSpPr bwMode="auto">
            <a:xfrm>
              <a:off x="4740" y="3017"/>
              <a:ext cx="454" cy="509"/>
              <a:chOff x="3917" y="3940"/>
              <a:chExt cx="383" cy="788"/>
            </a:xfrm>
          </p:grpSpPr>
          <p:sp>
            <p:nvSpPr>
              <p:cNvPr id="290856" name="Rectangle 37"/>
              <p:cNvSpPr>
                <a:spLocks noChangeArrowheads="1"/>
              </p:cNvSpPr>
              <p:nvPr/>
            </p:nvSpPr>
            <p:spPr bwMode="auto">
              <a:xfrm>
                <a:off x="3917" y="3940"/>
                <a:ext cx="380"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يحمي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9-11</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7" name="Rectangle 90"/>
              <p:cNvSpPr>
                <a:spLocks noChangeArrowheads="1"/>
              </p:cNvSpPr>
              <p:nvPr/>
            </p:nvSpPr>
            <p:spPr bwMode="auto">
              <a:xfrm>
                <a:off x="3938" y="3940"/>
                <a:ext cx="362"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7" name="Group 93"/>
            <p:cNvGrpSpPr>
              <a:grpSpLocks/>
            </p:cNvGrpSpPr>
            <p:nvPr/>
          </p:nvGrpSpPr>
          <p:grpSpPr bwMode="auto">
            <a:xfrm>
              <a:off x="5193" y="3017"/>
              <a:ext cx="413" cy="509"/>
              <a:chOff x="4300" y="3940"/>
              <a:chExt cx="349" cy="788"/>
            </a:xfrm>
          </p:grpSpPr>
          <p:sp>
            <p:nvSpPr>
              <p:cNvPr id="290854" name="Rectangle 38"/>
              <p:cNvSpPr>
                <a:spLocks noChangeArrowheads="1"/>
              </p:cNvSpPr>
              <p:nvPr/>
            </p:nvSpPr>
            <p:spPr bwMode="auto">
              <a:xfrm>
                <a:off x="4332" y="3940"/>
                <a:ext cx="285"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يربط</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12-15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5" name="Rectangle 92"/>
              <p:cNvSpPr>
                <a:spLocks noChangeArrowheads="1"/>
              </p:cNvSpPr>
              <p:nvPr/>
            </p:nvSpPr>
            <p:spPr bwMode="auto">
              <a:xfrm>
                <a:off x="4300" y="3940"/>
                <a:ext cx="349"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8" name="Group 97"/>
            <p:cNvGrpSpPr>
              <a:grpSpLocks/>
            </p:cNvGrpSpPr>
            <p:nvPr/>
          </p:nvGrpSpPr>
          <p:grpSpPr bwMode="auto">
            <a:xfrm>
              <a:off x="96" y="3526"/>
              <a:ext cx="5499" cy="397"/>
              <a:chOff x="0" y="4728"/>
              <a:chExt cx="6161" cy="615"/>
            </a:xfrm>
          </p:grpSpPr>
          <p:sp>
            <p:nvSpPr>
              <p:cNvPr id="290852" name="Rectangle 40"/>
              <p:cNvSpPr>
                <a:spLocks noChangeArrowheads="1"/>
              </p:cNvSpPr>
              <p:nvPr/>
            </p:nvSpPr>
            <p:spPr bwMode="auto">
              <a:xfrm>
                <a:off x="32" y="4728"/>
                <a:ext cx="60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آسيا الصغرى إلى كريت</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53" name="Rectangle 96"/>
              <p:cNvSpPr>
                <a:spLocks noChangeArrowheads="1"/>
              </p:cNvSpPr>
              <p:nvPr/>
            </p:nvSpPr>
            <p:spPr bwMode="auto">
              <a:xfrm>
                <a:off x="0" y="4728"/>
                <a:ext cx="61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9" name="Group 99"/>
            <p:cNvGrpSpPr>
              <a:grpSpLocks/>
            </p:cNvGrpSpPr>
            <p:nvPr/>
          </p:nvGrpSpPr>
          <p:grpSpPr bwMode="auto">
            <a:xfrm>
              <a:off x="96" y="3923"/>
              <a:ext cx="5499" cy="397"/>
              <a:chOff x="0" y="5343"/>
              <a:chExt cx="6161" cy="615"/>
            </a:xfrm>
          </p:grpSpPr>
          <p:sp>
            <p:nvSpPr>
              <p:cNvPr id="290850" name="Rectangle 41"/>
              <p:cNvSpPr>
                <a:spLocks noChangeArrowheads="1"/>
              </p:cNvSpPr>
              <p:nvPr/>
            </p:nvSpPr>
            <p:spPr bwMode="auto">
              <a:xfrm>
                <a:off x="32" y="5343"/>
                <a:ext cx="60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صيف 66 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1" name="Rectangle 98"/>
              <p:cNvSpPr>
                <a:spLocks noChangeArrowheads="1"/>
              </p:cNvSpPr>
              <p:nvPr/>
            </p:nvSpPr>
            <p:spPr bwMode="auto">
              <a:xfrm>
                <a:off x="0" y="5343"/>
                <a:ext cx="61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sp>
        <p:nvSpPr>
          <p:cNvPr id="290821" name="Text Box 191"/>
          <p:cNvSpPr txBox="1">
            <a:spLocks noChangeArrowheads="1"/>
          </p:cNvSpPr>
          <p:nvPr/>
        </p:nvSpPr>
        <p:spPr bwMode="auto">
          <a:xfrm>
            <a:off x="8311155" y="15240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241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6" name="WordArt 190">
            <a:extLst>
              <a:ext uri="{FF2B5EF4-FFF2-40B4-BE49-F238E27FC236}">
                <a16:creationId xmlns:a16="http://schemas.microsoft.com/office/drawing/2014/main" id="{5FD29C64-3B0C-1346-BC5D-93FABF2FBA17}"/>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cap="sq">
                  <a:solidFill>
                    <a:srgbClr val="000000"/>
                  </a:solidFill>
                  <a:round/>
                  <a:headEnd type="none" w="sm" len="sm"/>
                  <a:tailEnd type="none" w="sm" len="sm"/>
                </a:ln>
                <a:solidFill>
                  <a:srgbClr val="E9E2B6"/>
                </a:solidFill>
                <a:effectLst>
                  <a:outerShdw blurRad="63500" dist="53882" dir="2700000" algn="ctr" rotWithShape="0">
                    <a:srgbClr val="000000">
                      <a:alpha val="80000"/>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000000"/>
                </a:solidFill>
                <a:round/>
                <a:headEnd type="none" w="sm" len="sm"/>
                <a:tailEnd type="none" w="sm" len="sm"/>
              </a:ln>
              <a:solidFill>
                <a:srgbClr val="E9E2B6"/>
              </a:solidFill>
              <a:effectLst>
                <a:outerShdw blurRad="63500" dist="53882" dir="2700000" algn="ctr" rotWithShape="0">
                  <a:srgbClr val="000000">
                    <a:alpha val="80000"/>
                  </a:srgbClr>
                </a:outerShdw>
              </a:effectLst>
              <a:uLnTx/>
              <a:uFillTx/>
              <a:latin typeface="Impact"/>
              <a:ea typeface="Impact"/>
              <a:cs typeface="Impact"/>
            </a:endParaRPr>
          </a:p>
        </p:txBody>
      </p:sp>
    </p:spTree>
    <p:extLst>
      <p:ext uri="{BB962C8B-B14F-4D97-AF65-F5344CB8AC3E}">
        <p14:creationId xmlns:p14="http://schemas.microsoft.com/office/powerpoint/2010/main" val="330903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strVal val="#ppt_w*0.70"/>
                                          </p:val>
                                        </p:tav>
                                        <p:tav tm="100000">
                                          <p:val>
                                            <p:strVal val="#ppt_w"/>
                                          </p:val>
                                        </p:tav>
                                      </p:tavLst>
                                    </p:anim>
                                    <p:anim calcmode="lin" valueType="num">
                                      <p:cBhvr>
                                        <p:cTn id="8" dur="1000" fill="hold"/>
                                        <p:tgtEl>
                                          <p:spTgt spid="176"/>
                                        </p:tgtEl>
                                        <p:attrNameLst>
                                          <p:attrName>ppt_h</p:attrName>
                                        </p:attrNameLst>
                                      </p:cBhvr>
                                      <p:tavLst>
                                        <p:tav tm="0">
                                          <p:val>
                                            <p:strVal val="#ppt_h"/>
                                          </p:val>
                                        </p:tav>
                                        <p:tav tm="100000">
                                          <p:val>
                                            <p:strVal val="#ppt_h"/>
                                          </p:val>
                                        </p:tav>
                                      </p:tavLst>
                                    </p:anim>
                                    <p:animEffect transition="in" filter="fade">
                                      <p:cBhvr>
                                        <p:cTn id="9"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87411" y="1582621"/>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457200" rtl="1" eaLnBrk="0" latinLnBrk="0" hangingPunct="0">
              <a:lnSpc>
                <a:spcPct val="100000"/>
              </a:lnSpc>
              <a:buClrTx/>
              <a:buSzTx/>
              <a:buFontTx/>
              <a:buNone/>
              <a:tabLst/>
              <a:defRPr sz="3600" b="1">
                <a:solidFill>
                  <a:srgbClr val="FFFFFF"/>
                </a:solidFill>
                <a:effectLst>
                  <a:glow rad="127000">
                    <a:srgbClr val="000000"/>
                  </a:glow>
                </a:effectLst>
                <a:latin typeface="Times New Roman" pitchFamily="18" charset="0"/>
                <a:ea typeface="Microsoft Sans Serif" panose="020B0604020202020204" pitchFamily="34" charset="0"/>
                <a:cs typeface="Times New Roman" pitchFamily="18"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يعتبر تصرف الكنيسة  كشهادة حية للحق والإنجيل  (2: 11 – 3: 15 )</a:t>
            </a:r>
            <a:endParaRPr lang="en-US"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27ث</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DBB94B72-04BF-684F-88C4-ED890AE9246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4388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1. امتلك </a:t>
            </a:r>
            <a:r>
              <a:rPr lang="ar-JO" dirty="0">
                <a:solidFill>
                  <a:srgbClr val="FFFF00"/>
                </a:solidFill>
                <a:effectLst>
                  <a:glow rad="127000">
                    <a:schemeClr val="tx1"/>
                  </a:glow>
                </a:effectLst>
                <a:ea typeface="ＭＳ Ｐゴシック" charset="0"/>
              </a:rPr>
              <a:t>شيوخ</a:t>
            </a:r>
            <a:r>
              <a:rPr lang="ar-JO" dirty="0">
                <a:effectLst>
                  <a:glow rad="127000">
                    <a:schemeClr val="tx1"/>
                  </a:glow>
                </a:effectLst>
                <a:ea typeface="ＭＳ Ｐゴシック" charset="0"/>
              </a:rPr>
              <a:t> أتقياء يعلمون الحق</a:t>
            </a:r>
            <a:r>
              <a:rPr lang="en-US" dirty="0">
                <a:effectLst>
                  <a:glow rad="127000">
                    <a:schemeClr val="tx1"/>
                  </a:glow>
                </a:effectLst>
                <a:ea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1</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920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الدراسي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Text Box 6"/>
          <p:cNvSpPr txBox="1">
            <a:spLocks noChangeArrowheads="1"/>
          </p:cNvSpPr>
          <p:nvPr/>
        </p:nvSpPr>
        <p:spPr bwMode="auto">
          <a:xfrm>
            <a:off x="0" y="72847"/>
            <a:ext cx="392392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العقيدة السليمة تسكت الخطأ</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الحياة المنظمة بحسب العقيدة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لا تنبذ الأعمال الصالحة </a:t>
            </a: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ar-JO" sz="8000" kern="1200" dirty="0">
                <a:solidFill>
                  <a:srgbClr val="070000"/>
                </a:solidFill>
                <a:ea typeface="ＭＳ Ｐゴシック"/>
                <a:cs typeface="Arial" panose="020B0604020202020204" pitchFamily="34" charset="0"/>
              </a:rPr>
              <a:t>تيطس</a:t>
            </a:r>
            <a:endParaRPr lang="en-US" sz="4800" kern="1200" dirty="0">
              <a:solidFill>
                <a:srgbClr val="070000"/>
              </a:solidFill>
              <a:ea typeface="ＭＳ Ｐゴシック"/>
              <a:cs typeface="Arial" panose="020B0604020202020204" pitchFamily="34" charset="0"/>
            </a:endParaRPr>
          </a:p>
        </p:txBody>
      </p:sp>
    </p:spTree>
    <p:extLst>
      <p:ext uri="{BB962C8B-B14F-4D97-AF65-F5344CB8AC3E}">
        <p14:creationId xmlns:p14="http://schemas.microsoft.com/office/powerpoint/2010/main" val="385144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تيطس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8586790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1537"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Arial" panose="020B0604020202020204" pitchFamily="34" charset="0"/>
              </a:rPr>
              <a:t>Outline</a:t>
            </a:r>
          </a:p>
        </p:txBody>
      </p:sp>
      <p:sp>
        <p:nvSpPr>
          <p:cNvPr id="321538"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244</a:t>
            </a:r>
            <a:endParaRPr lang="en-US" b="1" dirty="0">
              <a:solidFill>
                <a:srgbClr val="000000"/>
              </a:solidFill>
              <a:latin typeface="Arial" panose="020B0604020202020204" pitchFamily="34" charset="0"/>
              <a:cs typeface="Arial" panose="020B0604020202020204" pitchFamily="34" charset="0"/>
            </a:endParaRPr>
          </a:p>
        </p:txBody>
      </p:sp>
      <p:sp>
        <p:nvSpPr>
          <p:cNvPr id="321539" name="Text Box 4"/>
          <p:cNvSpPr txBox="1">
            <a:spLocks noChangeArrowheads="1"/>
          </p:cNvSpPr>
          <p:nvPr/>
        </p:nvSpPr>
        <p:spPr bwMode="auto">
          <a:xfrm>
            <a:off x="3991600" y="152400"/>
            <a:ext cx="1151277"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الملخص</a:t>
            </a:r>
            <a:endParaRPr lang="en-US" sz="2800" b="1" dirty="0">
              <a:solidFill>
                <a:srgbClr val="FFFFFF"/>
              </a:solidFill>
              <a:latin typeface="Arial" panose="020B0604020202020204" pitchFamily="34" charset="0"/>
              <a:cs typeface="Arial" panose="020B0604020202020204" pitchFamily="34" charset="0"/>
            </a:endParaRPr>
          </a:p>
        </p:txBody>
      </p:sp>
      <p:sp>
        <p:nvSpPr>
          <p:cNvPr id="321540" name="Text Box 10"/>
          <p:cNvSpPr txBox="1">
            <a:spLocks noChangeArrowheads="1"/>
          </p:cNvSpPr>
          <p:nvPr/>
        </p:nvSpPr>
        <p:spPr bwMode="auto">
          <a:xfrm>
            <a:off x="381000" y="1333500"/>
            <a:ext cx="8382000" cy="2308324"/>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eaLnBrk="1" hangingPunct="1"/>
            <a:r>
              <a:rPr lang="ar-JO" altLang="zh-CN" sz="3600" b="1" dirty="0">
                <a:solidFill>
                  <a:srgbClr val="FFFFFF"/>
                </a:solidFill>
                <a:latin typeface="Arial" panose="020B0604020202020204" pitchFamily="34" charset="0"/>
                <a:ea typeface="SimSun" charset="0"/>
                <a:cs typeface="Arial" panose="020B0604020202020204" pitchFamily="34" charset="0"/>
              </a:rPr>
              <a:t>1. يحث بولس تيطس </a:t>
            </a:r>
            <a:r>
              <a:rPr lang="ar-JO" altLang="zh-CN" sz="3600" b="1" dirty="0">
                <a:solidFill>
                  <a:srgbClr val="FFFF00"/>
                </a:solidFill>
                <a:latin typeface="Arial" panose="020B0604020202020204" pitchFamily="34" charset="0"/>
                <a:ea typeface="SimSun" charset="0"/>
                <a:cs typeface="Arial" panose="020B0604020202020204" pitchFamily="34" charset="0"/>
              </a:rPr>
              <a:t>ليعين شيوخاً </a:t>
            </a:r>
            <a:r>
              <a:rPr lang="ar-JO" altLang="zh-CN" sz="3600" b="1" dirty="0">
                <a:solidFill>
                  <a:srgbClr val="FFFFFF"/>
                </a:solidFill>
                <a:latin typeface="Arial" panose="020B0604020202020204" pitchFamily="34" charset="0"/>
                <a:ea typeface="SimSun" charset="0"/>
                <a:cs typeface="Arial" panose="020B0604020202020204" pitchFamily="34" charset="0"/>
              </a:rPr>
              <a:t>ذوي شخصية </a:t>
            </a:r>
          </a:p>
          <a:p>
            <a:pPr marL="0" indent="0" algn="r" eaLnBrk="1" hangingPunct="1"/>
            <a:r>
              <a:rPr lang="ar-JO" altLang="zh-CN" sz="3600" b="1" dirty="0">
                <a:solidFill>
                  <a:srgbClr val="FFFFFF"/>
                </a:solidFill>
                <a:latin typeface="Arial" panose="020B0604020202020204" pitchFamily="34" charset="0"/>
                <a:ea typeface="SimSun" charset="0"/>
                <a:cs typeface="Arial" panose="020B0604020202020204" pitchFamily="34" charset="0"/>
              </a:rPr>
              <a:t>    ومعرفة بالكتاب المقدس يكونون قادرين على دحض </a:t>
            </a:r>
          </a:p>
          <a:p>
            <a:pPr marL="0" indent="0" algn="r" eaLnBrk="1" hangingPunct="1"/>
            <a:r>
              <a:rPr lang="ar-JO" altLang="zh-CN" sz="3600" b="1" dirty="0">
                <a:solidFill>
                  <a:srgbClr val="FFFFFF"/>
                </a:solidFill>
                <a:latin typeface="Arial" panose="020B0604020202020204" pitchFamily="34" charset="0"/>
                <a:ea typeface="SimSun" charset="0"/>
                <a:cs typeface="Arial" panose="020B0604020202020204" pitchFamily="34" charset="0"/>
              </a:rPr>
              <a:t>    المعلمين الكذبة الناموسيين بهدف حماية الكنائس </a:t>
            </a:r>
          </a:p>
          <a:p>
            <a:pPr marL="0" indent="0" algn="r" eaLnBrk="1" hangingPunct="1"/>
            <a:r>
              <a:rPr lang="ar-JO" altLang="zh-CN" sz="3600" b="1" dirty="0">
                <a:solidFill>
                  <a:srgbClr val="FFFFFF"/>
                </a:solidFill>
                <a:latin typeface="Arial" panose="020B0604020202020204" pitchFamily="34" charset="0"/>
                <a:ea typeface="SimSun" charset="0"/>
                <a:cs typeface="Arial" panose="020B0604020202020204" pitchFamily="34" charset="0"/>
              </a:rPr>
              <a:t>    الكريتية التي تم تأسيسها حديثاً (تيطس 1) </a:t>
            </a:r>
            <a:endParaRPr lang="en-US" altLang="zh-CN" sz="3600" b="1" dirty="0">
              <a:solidFill>
                <a:srgbClr val="FFFFFF"/>
              </a:solidFill>
              <a:latin typeface="Arial" panose="020B0604020202020204" pitchFamily="34" charset="0"/>
              <a:ea typeface="SimSun" charset="0"/>
              <a:cs typeface="Arial" panose="020B0604020202020204" pitchFamily="34" charset="0"/>
            </a:endParaRPr>
          </a:p>
        </p:txBody>
      </p:sp>
      <p:sp>
        <p:nvSpPr>
          <p:cNvPr id="321541" name="WordArt 13"/>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pic>
        <p:nvPicPr>
          <p:cNvPr id="321542" name="Picture 14" descr="j02381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76200"/>
            <a:ext cx="13081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829C4D-660E-D840-A3EB-52B24E7610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97" y="-1"/>
            <a:ext cx="9247239" cy="6935429"/>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74647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a:t>
            </a:r>
            <a:r>
              <a:rPr kumimoji="0" lang="ar-JO"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1: 1-4</a:t>
            </a:r>
            <a:endParaRPr kumimoji="0" lang="en-GB"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0" y="2846579"/>
            <a:ext cx="9143999" cy="707886"/>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lang="ar-JO" sz="4000" dirty="0">
                <a:latin typeface="Arial" panose="020B0604020202020204" pitchFamily="34" charset="0"/>
                <a:cs typeface="Arial" panose="020B0604020202020204" pitchFamily="34" charset="0"/>
              </a:rPr>
              <a:t>الطهارة</a:t>
            </a:r>
            <a:endParaRPr kumimoji="0" lang="en-GB" sz="40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4323783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36787-AD03-1B47-AC4F-74F228200D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12031" y="6141181"/>
            <a:ext cx="9139942"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تيطس 1: 1</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0" y="1131599"/>
            <a:ext cx="9251972" cy="1323439"/>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eaLnBrk="0" hangingPunct="0">
              <a:defRPr/>
            </a:pPr>
            <a:r>
              <a:rPr kumimoji="0" lang="ar-JO" sz="40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1 بولس عبد الله ورسول يسوع المسيح، لأجل إيمان مختاري الله ومعرفة الحق، الذي هو حسب التقوى</a:t>
            </a:r>
            <a:endParaRPr kumimoji="0" lang="en-SG" sz="40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64632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51ED3E-9670-F941-A247-00B4E3FFCB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rtl="1" eaLnBrk="0" hangingPunct="0">
              <a:defRPr/>
            </a:pP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تيطس 1:</a:t>
            </a:r>
            <a:r>
              <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a:t>
            </a: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2 </a:t>
            </a:r>
            <a:endPar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endParaRPr>
          </a:p>
        </p:txBody>
      </p:sp>
      <p:sp>
        <p:nvSpPr>
          <p:cNvPr id="5" name="Rectangle 4"/>
          <p:cNvSpPr/>
          <p:nvPr/>
        </p:nvSpPr>
        <p:spPr>
          <a:xfrm>
            <a:off x="2028" y="609805"/>
            <a:ext cx="9249943" cy="1323439"/>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eaLnBrk="0" hangingPunct="0">
              <a:defRPr/>
            </a:pPr>
            <a:r>
              <a:rPr lang="ar-SA"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2 على رجاء الحياة الأبدية، التي وعد بها الله المنزه عن الكذب، قبل الأزمنة الأزلية</a:t>
            </a:r>
            <a:r>
              <a:rPr lang="ar-JO"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a:t>
            </a:r>
            <a:endParaRPr kumimoji="0" lang="en-SG" sz="4000" b="1" u="none" strike="noStrike" kern="1200" cap="none" spc="0" normalizeH="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52116384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تزيين الإنجيل</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بناء كنائس صحية تظهر قوة الله</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دراسات في تيطس</a:t>
            </a:r>
            <a:endParaRPr kumimoji="0" lang="en-US" sz="1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وعظ د. جيم هارم لينغ على تيطس 1: 1-2</a:t>
            </a:r>
            <a:b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cicfamily.com</a:t>
            </a:r>
            <a:b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تحميل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آلاف الملفات في 49 لغة مجاناً </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3505379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100091" y="851865"/>
            <a:ext cx="2166475" cy="193036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562927" y="748342"/>
            <a:ext cx="5287805" cy="52322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لماذا تعتبر صحة الكنيسة مهمة؟</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1: 1-4</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97713" y="3111351"/>
            <a:ext cx="8205047" cy="461665"/>
          </a:xfrm>
          <a:prstGeom prst="rect">
            <a:avLst/>
          </a:prstGeom>
          <a:solidFill>
            <a:schemeClr val="bg1"/>
          </a:solidFill>
        </p:spPr>
        <p:txBody>
          <a:bodyPr wrap="square">
            <a:spAutoFit/>
          </a:bodyPr>
          <a:lstStyle/>
          <a:p>
            <a:pPr marL="0" marR="0" lvl="0" indent="0" algn="ctr" defTabSz="457200" rtl="0" eaLnBrk="1" fontAlgn="auto" latinLnBrk="0" hangingPunct="1">
              <a:spcBef>
                <a:spcPts val="0"/>
              </a:spcBef>
              <a:spcAft>
                <a:spcPts val="563"/>
              </a:spcAft>
              <a:buClrTx/>
              <a:buSzTx/>
              <a:buFontTx/>
              <a:buNone/>
              <a:tabLst/>
              <a:defRPr/>
            </a:pPr>
            <a:r>
              <a:rPr lang="ar-JO" b="1" dirty="0">
                <a:solidFill>
                  <a:srgbClr val="000000"/>
                </a:solidFill>
                <a:latin typeface="Arial" panose="020B0604020202020204" pitchFamily="34" charset="0"/>
                <a:ea typeface="Calibri" panose="020F0502020204030204" pitchFamily="34" charset="0"/>
                <a:cs typeface="Arial" panose="020B0604020202020204" pitchFamily="34" charset="0"/>
              </a:rPr>
              <a:t>الكنائس الصحية جزء من إرسالية الله (ع 1-2أ)</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AE0E7EB-E73D-44A1-B1C4-D6340C28559B}"/>
              </a:ext>
            </a:extLst>
          </p:cNvPr>
          <p:cNvSpPr/>
          <p:nvPr/>
        </p:nvSpPr>
        <p:spPr>
          <a:xfrm>
            <a:off x="1008992" y="3759567"/>
            <a:ext cx="6515336" cy="467629"/>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الإهتداء السليم</a:t>
            </a:r>
            <a:endParaRPr kumimoji="0" lang="en-US" sz="20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F5D4AA8B-2731-4EB8-ABDE-BF46B80819E2}"/>
              </a:ext>
            </a:extLst>
          </p:cNvPr>
          <p:cNvSpPr/>
          <p:nvPr/>
        </p:nvSpPr>
        <p:spPr>
          <a:xfrm>
            <a:off x="533909" y="4330996"/>
            <a:ext cx="7968852" cy="1200329"/>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يهوذا 3</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ctr" defTabSz="457200" fontAlgn="auto">
              <a:spcBef>
                <a:spcPts val="0"/>
              </a:spcBef>
              <a:spcAft>
                <a:spcPts val="0"/>
              </a:spcAft>
              <a:defRPr/>
            </a:pPr>
            <a:r>
              <a:rPr lang="ar-JO" b="1" dirty="0">
                <a:solidFill>
                  <a:prstClr val="white"/>
                </a:solidFill>
                <a:latin typeface="Arial" panose="020B0604020202020204" pitchFamily="34" charset="0"/>
                <a:ea typeface="+mn-ea"/>
                <a:cs typeface="Arial" panose="020B0604020202020204" pitchFamily="34" charset="0"/>
              </a:rPr>
              <a:t>3 أيها الأحباء إذ كنت أصنع كل الجهد لأكتب إليكم عن الخلاص المشترك، اضطررت أن أكتب إليكم واعظا أن تجتهدوا لأجل </a:t>
            </a:r>
            <a:r>
              <a:rPr lang="ar-JO" b="1" u="sng" dirty="0">
                <a:solidFill>
                  <a:prstClr val="white"/>
                </a:solidFill>
                <a:latin typeface="Arial" panose="020B0604020202020204" pitchFamily="34" charset="0"/>
                <a:ea typeface="+mn-ea"/>
                <a:cs typeface="Arial" panose="020B0604020202020204" pitchFamily="34" charset="0"/>
              </a:rPr>
              <a:t>الإيمان</a:t>
            </a:r>
            <a:r>
              <a:rPr lang="ar-JO" b="1" dirty="0">
                <a:solidFill>
                  <a:prstClr val="white"/>
                </a:solidFill>
                <a:latin typeface="Arial" panose="020B0604020202020204" pitchFamily="34" charset="0"/>
                <a:ea typeface="+mn-ea"/>
                <a:cs typeface="Arial" panose="020B0604020202020204" pitchFamily="34" charset="0"/>
              </a:rPr>
              <a:t> المسلم مرة للقديسين.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46652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060558" y="868845"/>
            <a:ext cx="2213098" cy="187435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562927" y="748342"/>
            <a:ext cx="5287805" cy="52322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لماذا تعتبر صحة الكنيسة مهمة؟</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 1-4</a:t>
            </a:r>
            <a:endParaRPr kumimoji="0" lang="en-US" sz="16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300134" y="3111351"/>
            <a:ext cx="8148377" cy="461665"/>
          </a:xfrm>
          <a:prstGeom prst="rect">
            <a:avLst/>
          </a:prstGeom>
          <a:solidFill>
            <a:schemeClr val="bg1"/>
          </a:solidFill>
        </p:spPr>
        <p:txBody>
          <a:bodyPr wrap="square">
            <a:spAutoFit/>
          </a:bodyPr>
          <a:lstStyle/>
          <a:p>
            <a:pPr marL="0" marR="0" lvl="0" indent="0" algn="ctr" defTabSz="457200" rtl="0" eaLnBrk="1" fontAlgn="auto" latinLnBrk="0" hangingPunct="1">
              <a:spcBef>
                <a:spcPts val="0"/>
              </a:spcBef>
              <a:spcAft>
                <a:spcPts val="563"/>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جزء من إرسالية الله (ع 1-2أ)</a:t>
            </a:r>
          </a:p>
        </p:txBody>
      </p:sp>
      <p:sp>
        <p:nvSpPr>
          <p:cNvPr id="8" name="Rectangle 7">
            <a:extLst>
              <a:ext uri="{FF2B5EF4-FFF2-40B4-BE49-F238E27FC236}">
                <a16:creationId xmlns:a16="http://schemas.microsoft.com/office/drawing/2014/main" id="{BAE0E7EB-E73D-44A1-B1C4-D6340C28559B}"/>
              </a:ext>
            </a:extLst>
          </p:cNvPr>
          <p:cNvSpPr/>
          <p:nvPr/>
        </p:nvSpPr>
        <p:spPr>
          <a:xfrm>
            <a:off x="1008991" y="3759567"/>
            <a:ext cx="7439519" cy="458780"/>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الإهتداء السليم</a:t>
            </a:r>
          </a:p>
        </p:txBody>
      </p:sp>
      <p:sp>
        <p:nvSpPr>
          <p:cNvPr id="9" name="Rectangle 8">
            <a:extLst>
              <a:ext uri="{FF2B5EF4-FFF2-40B4-BE49-F238E27FC236}">
                <a16:creationId xmlns:a16="http://schemas.microsoft.com/office/drawing/2014/main" id="{EF03912F-5544-9149-B9A2-2766EFDC92A9}"/>
              </a:ext>
            </a:extLst>
          </p:cNvPr>
          <p:cNvSpPr/>
          <p:nvPr/>
        </p:nvSpPr>
        <p:spPr>
          <a:xfrm>
            <a:off x="5072267" y="4337271"/>
            <a:ext cx="3376245" cy="467629"/>
          </a:xfrm>
          <a:prstGeom prst="rect">
            <a:avLst/>
          </a:prstGeom>
        </p:spPr>
        <p:txBody>
          <a:bodyPr wrap="non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إرسالية النمو في معرفة الحق</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8C71BDB-8AD5-564D-915A-78812E3BC1C9}"/>
              </a:ext>
            </a:extLst>
          </p:cNvPr>
          <p:cNvSpPr/>
          <p:nvPr/>
        </p:nvSpPr>
        <p:spPr>
          <a:xfrm>
            <a:off x="1001906" y="4900795"/>
            <a:ext cx="7446603" cy="467629"/>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إرسالية تطوير حياة تقية</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01181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الخلاص</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457200" rtl="1" eaLnBrk="0" latinLnBrk="0" hangingPunct="0">
              <a:lnSpc>
                <a:spcPct val="100000"/>
              </a:lnSpc>
              <a:buClrTx/>
              <a:buSzTx/>
              <a:buFontTx/>
              <a:buNone/>
              <a:tabLst/>
              <a:defRPr sz="3600" b="1">
                <a:solidFill>
                  <a:srgbClr val="FFFFFF"/>
                </a:solidFill>
                <a:effectLst>
                  <a:glow rad="127000">
                    <a:srgbClr val="000000"/>
                  </a:glow>
                </a:effectLst>
                <a:latin typeface="Times New Roman" pitchFamily="18" charset="0"/>
                <a:ea typeface="Microsoft Sans Serif" panose="020B0604020202020204" pitchFamily="34" charset="0"/>
                <a:cs typeface="Times New Roman" pitchFamily="18"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لأن نعمة الله التي تحضر لنا الخلاص قد ظهرت لكل الناس </a:t>
            </a:r>
          </a:p>
          <a:p>
            <a:r>
              <a:rPr lang="ar-JO" dirty="0">
                <a:latin typeface="Arial" panose="020B0604020202020204" pitchFamily="34" charset="0"/>
                <a:cs typeface="Arial" panose="020B0604020202020204" pitchFamily="34" charset="0"/>
              </a:rPr>
              <a:t>(2: 11) حتى تعلمنا التقوى</a:t>
            </a:r>
            <a:endParaRPr lang="en-US"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27ث</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0BD5048B-83A5-1844-9EB8-09005B1B9A4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7673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531C7F-6140-4E06-A926-1D646A0221C8}"/>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A289BBD-BD27-4C92-B906-46DA8943426C}"/>
              </a:ext>
            </a:extLst>
          </p:cNvPr>
          <p:cNvSpPr/>
          <p:nvPr/>
        </p:nvSpPr>
        <p:spPr>
          <a:xfrm>
            <a:off x="0" y="999732"/>
            <a:ext cx="9144000" cy="327012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كل عقيدة لا تدعو إلى التقوى هي عقيدة كاذبة بشكل واضح.</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lang="ar-JO" sz="2800" b="1" dirty="0">
                <a:solidFill>
                  <a:prstClr val="white"/>
                </a:solidFill>
                <a:latin typeface="Arial" panose="020B0604020202020204" pitchFamily="34" charset="0"/>
                <a:ea typeface="+mn-ea"/>
                <a:cs typeface="Arial" panose="020B0604020202020204" pitchFamily="34" charset="0"/>
              </a:rPr>
              <a:t> جون ستوت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لكن الحقيقة الحقيقية لا تنحرف أبداً عن طريق التقوى، إن مهنة الحق التي تسمح للفرد أن يعيش في الشر هي مهنة زائفة.</a:t>
            </a:r>
            <a:endParaRPr lang="en-US" sz="1050" b="1"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lang="ar-JO" sz="2800" b="1" dirty="0">
                <a:solidFill>
                  <a:prstClr val="white"/>
                </a:solidFill>
                <a:latin typeface="Arial" panose="020B0604020202020204" pitchFamily="34" charset="0"/>
                <a:ea typeface="+mn-ea"/>
                <a:cs typeface="Arial" panose="020B0604020202020204" pitchFamily="34" charset="0"/>
              </a:rPr>
              <a:t> دونالد هايبرت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056257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2363B-66E9-B0DC-676E-132A3EAE7D8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3007F3F-ABD4-4F45-F718-B0433CDE4D9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D750A3B0-C7CB-2DF9-E709-610EFC90C4A9}"/>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060558" y="868845"/>
            <a:ext cx="2213098" cy="187435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5B5C0E0E-085D-4FB0-1875-F65DE7BB6E7F}"/>
              </a:ext>
            </a:extLst>
          </p:cNvPr>
          <p:cNvSpPr txBox="1"/>
          <p:nvPr/>
        </p:nvSpPr>
        <p:spPr>
          <a:xfrm flipH="1">
            <a:off x="562927" y="748342"/>
            <a:ext cx="5287805" cy="52322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Arial" panose="020B0604020202020204" pitchFamily="34" charset="0"/>
              </a:rPr>
              <a:t>لماذا تعتبر صحة الكنيسة مهمة؟</a:t>
            </a:r>
          </a:p>
        </p:txBody>
      </p:sp>
      <p:sp>
        <p:nvSpPr>
          <p:cNvPr id="11" name="Text Box 2">
            <a:extLst>
              <a:ext uri="{FF2B5EF4-FFF2-40B4-BE49-F238E27FC236}">
                <a16:creationId xmlns:a16="http://schemas.microsoft.com/office/drawing/2014/main" id="{9073D63C-75E4-7A17-554E-45D7278BFF58}"/>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 1-4</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E79C66A-3C77-8F83-4733-35D12B1D7A4A}"/>
              </a:ext>
            </a:extLst>
          </p:cNvPr>
          <p:cNvSpPr/>
          <p:nvPr/>
        </p:nvSpPr>
        <p:spPr>
          <a:xfrm>
            <a:off x="300134" y="3111351"/>
            <a:ext cx="8148377"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563"/>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جزء من إرسالية الله (ع 1-2أ)</a:t>
            </a:r>
          </a:p>
        </p:txBody>
      </p:sp>
      <p:sp>
        <p:nvSpPr>
          <p:cNvPr id="8" name="Rectangle 7">
            <a:extLst>
              <a:ext uri="{FF2B5EF4-FFF2-40B4-BE49-F238E27FC236}">
                <a16:creationId xmlns:a16="http://schemas.microsoft.com/office/drawing/2014/main" id="{9D83FD3D-4668-33F0-671B-28020385C620}"/>
              </a:ext>
            </a:extLst>
          </p:cNvPr>
          <p:cNvSpPr/>
          <p:nvPr/>
        </p:nvSpPr>
        <p:spPr>
          <a:xfrm>
            <a:off x="1008991" y="3759567"/>
            <a:ext cx="7439519" cy="458780"/>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الإهتداء السليم</a:t>
            </a:r>
          </a:p>
        </p:txBody>
      </p:sp>
      <p:sp>
        <p:nvSpPr>
          <p:cNvPr id="9" name="Rectangle 8">
            <a:extLst>
              <a:ext uri="{FF2B5EF4-FFF2-40B4-BE49-F238E27FC236}">
                <a16:creationId xmlns:a16="http://schemas.microsoft.com/office/drawing/2014/main" id="{A6EDD908-A2E5-8EC6-A00E-2F1B048C830E}"/>
              </a:ext>
            </a:extLst>
          </p:cNvPr>
          <p:cNvSpPr/>
          <p:nvPr/>
        </p:nvSpPr>
        <p:spPr>
          <a:xfrm>
            <a:off x="5072267" y="4337271"/>
            <a:ext cx="3376245" cy="467629"/>
          </a:xfrm>
          <a:prstGeom prst="rect">
            <a:avLst/>
          </a:prstGeom>
        </p:spPr>
        <p:txBody>
          <a:bodyPr wrap="non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النمو في معرفة الحق</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339DA52-8C9F-6782-C4F7-42C90F48E590}"/>
              </a:ext>
            </a:extLst>
          </p:cNvPr>
          <p:cNvSpPr/>
          <p:nvPr/>
        </p:nvSpPr>
        <p:spPr>
          <a:xfrm>
            <a:off x="1001906" y="4900795"/>
            <a:ext cx="7446603" cy="467629"/>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تطوير حياة تقية</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99118A4-4259-0861-6D76-75DDEEAB4C79}"/>
              </a:ext>
            </a:extLst>
          </p:cNvPr>
          <p:cNvSpPr/>
          <p:nvPr/>
        </p:nvSpPr>
        <p:spPr>
          <a:xfrm>
            <a:off x="562927" y="5419297"/>
            <a:ext cx="7885582" cy="458780"/>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إرسالية العيش لعالم آخر</a:t>
            </a:r>
            <a:endParaRPr kumimoji="0" lang="en-US" sz="20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31581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DFF75E-EF15-BB46-95A8-F4C0DC0E6D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rtl="1" eaLnBrk="0" hangingPunct="0">
              <a:defRPr/>
            </a:pP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تيطس 1:</a:t>
            </a:r>
            <a:r>
              <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a:t>
            </a: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3</a:t>
            </a:r>
            <a:endPar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endParaRPr>
          </a:p>
        </p:txBody>
      </p:sp>
      <p:sp>
        <p:nvSpPr>
          <p:cNvPr id="5" name="Rectangle 4"/>
          <p:cNvSpPr/>
          <p:nvPr/>
        </p:nvSpPr>
        <p:spPr>
          <a:xfrm>
            <a:off x="-1" y="1160881"/>
            <a:ext cx="9251972" cy="1323439"/>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eaLnBrk="0" hangingPunct="0">
              <a:defRPr/>
            </a:pPr>
            <a:r>
              <a:rPr lang="ar-SA"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3 وإنما أظهر كلمته في أوقاتها الخاصة، بالكرازة التي اؤتمنت أنا عليها، بحسب أمر مخلصنا الله</a:t>
            </a:r>
            <a:endParaRPr kumimoji="0" lang="en-SG"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09650729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FAD59A-7B76-FD45-BD4E-BF7E3B612D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rtl="1" eaLnBrk="0" hangingPunct="0">
              <a:defRPr/>
            </a:pP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تيطس 1:</a:t>
            </a:r>
            <a:r>
              <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a:t>
            </a: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4 </a:t>
            </a:r>
            <a:endPar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endParaRPr>
          </a:p>
        </p:txBody>
      </p:sp>
      <p:sp>
        <p:nvSpPr>
          <p:cNvPr id="5" name="Rectangle 4"/>
          <p:cNvSpPr/>
          <p:nvPr/>
        </p:nvSpPr>
        <p:spPr>
          <a:xfrm>
            <a:off x="395536" y="823824"/>
            <a:ext cx="8568952" cy="1938992"/>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eaLnBrk="0" hangingPunct="0">
              <a:defRPr/>
            </a:pPr>
            <a:r>
              <a:rPr lang="ar-SA"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4 إلى تيطس ال</a:t>
            </a:r>
            <a:r>
              <a:rPr lang="ar-JO"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إ</a:t>
            </a:r>
            <a:r>
              <a:rPr lang="ar-SA"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بن الصريح حسب الإيمان المشترك: نعمة ورحمة وسلام من الله الآب والرب يسوع المسيح مخلصنا.</a:t>
            </a:r>
            <a:endParaRPr kumimoji="0" lang="en-SG" sz="4000" b="1" u="none" strike="noStrike" kern="1200" cap="none" spc="0" normalizeH="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36246224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a:extLst>
            <a:ext uri="{FF2B5EF4-FFF2-40B4-BE49-F238E27FC236}">
              <a16:creationId xmlns:a16="http://schemas.microsoft.com/office/drawing/2014/main" id="{7FF72E36-3843-664C-CE21-53584D9531E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93A59F3-BD00-B630-8DAD-FFF165FD7967}"/>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89043632-E202-6144-1FBF-9213D371268B}"/>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CF341133-BA5D-0AFD-9E97-2A0D576487ED}"/>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تزيين الإنجيل</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3B0638AE-D568-66EB-4800-6EE25A70945C}"/>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بناء كنائس صحية تظهر قوة الله</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1FEACD3C-D5D5-0661-21B9-45AEFE50AB2F}"/>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دراسات في تيطس</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644B67A-EC49-B1EB-B029-F797D582C096}"/>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 لينغ على تيطس 1: 3-4</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6089776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9EF2A-8B8E-CC25-9DC9-EEDD55D06C1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CC6E348-BF82-7CE9-B7E0-00FC35AF0FAF}"/>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B28AF6C4-73D2-9513-0FE0-BF5634679213}"/>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060558" y="868845"/>
            <a:ext cx="2213098" cy="187435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5447A25-A2EB-B148-A878-A4B754005DD7}"/>
              </a:ext>
            </a:extLst>
          </p:cNvPr>
          <p:cNvSpPr txBox="1"/>
          <p:nvPr/>
        </p:nvSpPr>
        <p:spPr>
          <a:xfrm flipH="1">
            <a:off x="562927" y="748342"/>
            <a:ext cx="5287805" cy="52322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Arial" panose="020B0604020202020204" pitchFamily="34" charset="0"/>
              </a:rPr>
              <a:t>لماذا تعتبر صحة الكنيسة مهمة؟</a:t>
            </a:r>
          </a:p>
        </p:txBody>
      </p:sp>
      <p:sp>
        <p:nvSpPr>
          <p:cNvPr id="11" name="Text Box 2">
            <a:extLst>
              <a:ext uri="{FF2B5EF4-FFF2-40B4-BE49-F238E27FC236}">
                <a16:creationId xmlns:a16="http://schemas.microsoft.com/office/drawing/2014/main" id="{182A6D25-98C4-3BFE-27F6-2B980F7C810E}"/>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 1-4</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BBD8982-36C7-4E8B-A2C0-6883FDF2FF2E}"/>
              </a:ext>
            </a:extLst>
          </p:cNvPr>
          <p:cNvSpPr/>
          <p:nvPr/>
        </p:nvSpPr>
        <p:spPr>
          <a:xfrm>
            <a:off x="300134" y="3111351"/>
            <a:ext cx="8148377"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563"/>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جزء من إرسالية الله (ع 1-2أ)</a:t>
            </a:r>
          </a:p>
        </p:txBody>
      </p:sp>
      <p:sp>
        <p:nvSpPr>
          <p:cNvPr id="8" name="Rectangle 7">
            <a:extLst>
              <a:ext uri="{FF2B5EF4-FFF2-40B4-BE49-F238E27FC236}">
                <a16:creationId xmlns:a16="http://schemas.microsoft.com/office/drawing/2014/main" id="{E990A882-7A86-A58D-C71A-BAD914677857}"/>
              </a:ext>
            </a:extLst>
          </p:cNvPr>
          <p:cNvSpPr/>
          <p:nvPr/>
        </p:nvSpPr>
        <p:spPr>
          <a:xfrm>
            <a:off x="1008991" y="3759567"/>
            <a:ext cx="7439519" cy="458780"/>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الإهتداء السليم</a:t>
            </a:r>
          </a:p>
        </p:txBody>
      </p:sp>
      <p:sp>
        <p:nvSpPr>
          <p:cNvPr id="9" name="Rectangle 8">
            <a:extLst>
              <a:ext uri="{FF2B5EF4-FFF2-40B4-BE49-F238E27FC236}">
                <a16:creationId xmlns:a16="http://schemas.microsoft.com/office/drawing/2014/main" id="{4B2B226E-D364-E61E-D767-1BDF9E8AECED}"/>
              </a:ext>
            </a:extLst>
          </p:cNvPr>
          <p:cNvSpPr/>
          <p:nvPr/>
        </p:nvSpPr>
        <p:spPr>
          <a:xfrm>
            <a:off x="5072267" y="4337271"/>
            <a:ext cx="3376245" cy="467629"/>
          </a:xfrm>
          <a:prstGeom prst="rect">
            <a:avLst/>
          </a:prstGeom>
        </p:spPr>
        <p:txBody>
          <a:bodyPr wrap="non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النمو في معرفة الحق</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CEFE8A3-81A1-6D89-1D08-3930234504FC}"/>
              </a:ext>
            </a:extLst>
          </p:cNvPr>
          <p:cNvSpPr/>
          <p:nvPr/>
        </p:nvSpPr>
        <p:spPr>
          <a:xfrm>
            <a:off x="1001906" y="4900795"/>
            <a:ext cx="7446603" cy="467629"/>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تطوير حياة تقية</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251D71A-E21B-562C-034D-CA601056E758}"/>
              </a:ext>
            </a:extLst>
          </p:cNvPr>
          <p:cNvSpPr/>
          <p:nvPr/>
        </p:nvSpPr>
        <p:spPr>
          <a:xfrm>
            <a:off x="562927" y="5419297"/>
            <a:ext cx="7885582" cy="458780"/>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العيش لعالم آخر</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241458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646331"/>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لماذا تعتبر صحة الكنيسة مهمة؟</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868002" y="1820276"/>
            <a:ext cx="2703998"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 1-4</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95275" y="2914650"/>
            <a:ext cx="8267699" cy="739754"/>
          </a:xfrm>
          <a:prstGeom prst="rect">
            <a:avLst/>
          </a:prstGeom>
          <a:solidFill>
            <a:schemeClr val="bg1"/>
          </a:solidFill>
        </p:spPr>
        <p:txBody>
          <a:bodyPr wrap="square">
            <a:spAutoFit/>
          </a:bodyPr>
          <a:lstStyle/>
          <a:p>
            <a:pPr marL="0" marR="0" lvl="0" indent="0" algn="r" defTabSz="457200" rtl="0" eaLnBrk="1" fontAlgn="auto" latinLnBrk="0" hangingPunct="1">
              <a:lnSpc>
                <a:spcPct val="150000"/>
              </a:lnSpc>
              <a:spcBef>
                <a:spcPts val="0"/>
              </a:spcBef>
              <a:spcAft>
                <a:spcPts val="563"/>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هي جزء من إرسالية الله (ع ١-٢ أ)</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1D242E3-0394-4B0F-BCDD-1EEE6E1631CD}"/>
              </a:ext>
            </a:extLst>
          </p:cNvPr>
          <p:cNvSpPr/>
          <p:nvPr/>
        </p:nvSpPr>
        <p:spPr>
          <a:xfrm>
            <a:off x="390524" y="5016078"/>
            <a:ext cx="8215313" cy="584775"/>
          </a:xfrm>
          <a:prstGeom prst="rect">
            <a:avLst/>
          </a:prstGeom>
        </p:spPr>
        <p:txBody>
          <a:bodyPr wrap="square">
            <a:spAutoFit/>
          </a:bodyPr>
          <a:lstStyle/>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3200" b="1" dirty="0">
                <a:solidFill>
                  <a:prstClr val="white"/>
                </a:solidFill>
                <a:latin typeface="Arial" panose="020B0604020202020204" pitchFamily="34" charset="0"/>
                <a:ea typeface="+mn-ea"/>
                <a:cs typeface="Arial" panose="020B0604020202020204" pitchFamily="34" charset="0"/>
              </a:rPr>
              <a:t>سيادته: لقد صمم خطة خلاصه منذ الأزل</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7C527222-FE78-4AFF-98A7-38EAC0089126}"/>
              </a:ext>
            </a:extLst>
          </p:cNvPr>
          <p:cNvSpPr/>
          <p:nvPr/>
        </p:nvSpPr>
        <p:spPr>
          <a:xfrm>
            <a:off x="295275" y="3745817"/>
            <a:ext cx="8262937" cy="584775"/>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563"/>
              </a:spcAft>
              <a:buClrTx/>
              <a:buSzTx/>
              <a:buFontTx/>
              <a:buNone/>
              <a:tabLst/>
              <a:defRPr/>
            </a:pPr>
            <a:r>
              <a:rPr lang="ar-JO" sz="3200" b="1" dirty="0">
                <a:solidFill>
                  <a:srgbClr val="000000"/>
                </a:solidFill>
                <a:latin typeface="Arial" panose="020B0604020202020204" pitchFamily="34" charset="0"/>
                <a:ea typeface="Calibri" panose="020F0502020204030204" pitchFamily="34" charset="0"/>
                <a:cs typeface="Arial" panose="020B0604020202020204" pitchFamily="34" charset="0"/>
              </a:rPr>
              <a:t>الكنائس الصحية تعكس مجد شخصية الله (ع 2ب-3)</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9048804"/>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06F5D28-96A3-497A-8B54-3FFD279C9290}"/>
              </a:ext>
            </a:extLst>
          </p:cNvPr>
          <p:cNvSpPr/>
          <p:nvPr/>
        </p:nvSpPr>
        <p:spPr>
          <a:xfrm>
            <a:off x="-7144" y="44624"/>
            <a:ext cx="9151144" cy="4688463"/>
          </a:xfrm>
          <a:prstGeom prst="rect">
            <a:avLst/>
          </a:prstGeom>
        </p:spPr>
        <p:txBody>
          <a:bodyPr wrap="square">
            <a:spAutoFit/>
          </a:bodyPr>
          <a:lstStyle/>
          <a:p>
            <a:pPr marL="0" marR="0" lvl="0" indent="0" algn="ctr" defTabSz="457200" rtl="0" eaLnBrk="1" fontAlgn="auto" latinLnBrk="0" hangingPunct="1">
              <a:spcBef>
                <a:spcPts val="0"/>
              </a:spcBef>
              <a:spcAft>
                <a:spcPts val="80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أفسس 1: 4</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spcBef>
                <a:spcPts val="0"/>
              </a:spcBef>
              <a:spcAft>
                <a:spcPts val="80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كما اختارنا فيه </a:t>
            </a:r>
            <a:r>
              <a:rPr kumimoji="0" lang="ar-JO" sz="2800" b="1"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قبل تأسيس العالم</a:t>
            </a: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لنكون قديسين وبلا لوم قدامه.</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spcBef>
                <a:spcPts val="0"/>
              </a:spcBef>
              <a:spcAft>
                <a:spcPts val="80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spcBef>
                <a:spcPts val="0"/>
              </a:spcBef>
              <a:spcAft>
                <a:spcPts val="80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2 تيموثاوس 1: 9</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spcBef>
                <a:spcPts val="0"/>
              </a:spcBef>
              <a:spcAft>
                <a:spcPts val="800"/>
              </a:spcAft>
              <a:buClrTx/>
              <a:buSzTx/>
              <a:buFontTx/>
              <a:buNone/>
              <a:tabLst/>
              <a:defRPr/>
            </a:pPr>
            <a:r>
              <a:rPr lang="ar-JO" sz="28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الذي خلصنا ودعانا دعوة مقدسة، لا بمقتضى أعمالنا بل بمقتضى القصد والنعمة التي أعطيت لنا في المسيح يسوع </a:t>
            </a:r>
            <a:r>
              <a:rPr kumimoji="0" lang="ar-JO" sz="2800" b="1"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قبل الأزمنة الأزلية</a:t>
            </a:r>
            <a:r>
              <a:rPr kumimoji="0" lang="en-US" sz="2800" b="1"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ctr" defTabSz="457200" rtl="0" eaLnBrk="1" fontAlgn="auto" latinLnBrk="0" hangingPunct="1">
              <a:spcBef>
                <a:spcPts val="0"/>
              </a:spcBef>
              <a:spcAft>
                <a:spcPts val="80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spcBef>
                <a:spcPts val="0"/>
              </a:spcBef>
              <a:spcAft>
                <a:spcPts val="80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1 كورنثوس 2: 7</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spcBef>
                <a:spcPts val="0"/>
              </a:spcBef>
              <a:spcAft>
                <a:spcPts val="80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الحكمة المكتومة، التي سبق الله فعينها </a:t>
            </a:r>
            <a:r>
              <a:rPr kumimoji="0" lang="ar-JO" sz="2800" b="1"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قبل الدهور </a:t>
            </a: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لمجدنا</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47263412"/>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لماذا تعتبر صحة الكنيسة مهمة؟</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763688" y="1769629"/>
            <a:ext cx="2664296"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 1-4</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914650"/>
            <a:ext cx="8611792" cy="523220"/>
          </a:xfrm>
          <a:prstGeom prst="rect">
            <a:avLst/>
          </a:prstGeom>
          <a:solidFill>
            <a:schemeClr val="bg1"/>
          </a:solidFill>
        </p:spPr>
        <p:txBody>
          <a:bodyPr wrap="square">
            <a:spAutoFit/>
          </a:bodyPr>
          <a:lstStyle/>
          <a:p>
            <a:pPr marL="0" marR="0" lvl="0" indent="0" algn="r" defTabSz="457200" rtl="0" eaLnBrk="1" fontAlgn="auto" latinLnBrk="0" hangingPunct="1">
              <a:spcBef>
                <a:spcPts val="0"/>
              </a:spcBef>
              <a:spcAft>
                <a:spcPts val="563"/>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هي جزء من إرسالية الله (ع ١-٢ أ)</a:t>
            </a:r>
          </a:p>
        </p:txBody>
      </p:sp>
      <p:sp>
        <p:nvSpPr>
          <p:cNvPr id="9" name="Rectangle 8">
            <a:extLst>
              <a:ext uri="{FF2B5EF4-FFF2-40B4-BE49-F238E27FC236}">
                <a16:creationId xmlns:a16="http://schemas.microsoft.com/office/drawing/2014/main" id="{91D242E3-0394-4B0F-BCDD-1EEE6E1631CD}"/>
              </a:ext>
            </a:extLst>
          </p:cNvPr>
          <p:cNvSpPr/>
          <p:nvPr/>
        </p:nvSpPr>
        <p:spPr>
          <a:xfrm>
            <a:off x="108714" y="4772025"/>
            <a:ext cx="8890397" cy="584775"/>
          </a:xfrm>
          <a:prstGeom prst="rect">
            <a:avLst/>
          </a:prstGeom>
        </p:spPr>
        <p:txBody>
          <a:bodyPr wrap="square">
            <a:spAutoFit/>
          </a:bodyPr>
          <a:lstStyle/>
          <a:p>
            <a:pPr marL="457200" indent="-457200" algn="r" defTabSz="457200" rtl="1" fontAlgn="auto">
              <a:spcBef>
                <a:spcPts val="0"/>
              </a:spcBef>
              <a:spcAft>
                <a:spcPts val="0"/>
              </a:spcAft>
              <a:buFont typeface="Arial" panose="020B0604020202020204" pitchFamily="34" charset="0"/>
              <a:buChar char="•"/>
            </a:pPr>
            <a:r>
              <a:rPr lang="ar-JO" sz="3200" b="1" dirty="0">
                <a:solidFill>
                  <a:prstClr val="white"/>
                </a:solidFill>
                <a:latin typeface="Arial" panose="020B0604020202020204" pitchFamily="34" charset="0"/>
                <a:ea typeface="+mn-ea"/>
                <a:cs typeface="Arial" panose="020B0604020202020204" pitchFamily="34" charset="0"/>
              </a:rPr>
              <a:t>سيادته: لقد صمم خطة خلاصه منذ الأزل</a:t>
            </a:r>
          </a:p>
        </p:txBody>
      </p:sp>
      <p:sp>
        <p:nvSpPr>
          <p:cNvPr id="10" name="Rectangle 9">
            <a:extLst>
              <a:ext uri="{FF2B5EF4-FFF2-40B4-BE49-F238E27FC236}">
                <a16:creationId xmlns:a16="http://schemas.microsoft.com/office/drawing/2014/main" id="{5FC17AF9-703B-400D-A647-AE258D2158FC}"/>
              </a:ext>
            </a:extLst>
          </p:cNvPr>
          <p:cNvSpPr/>
          <p:nvPr/>
        </p:nvSpPr>
        <p:spPr>
          <a:xfrm>
            <a:off x="107504" y="5631278"/>
            <a:ext cx="8891608" cy="584775"/>
          </a:xfrm>
          <a:prstGeom prst="rect">
            <a:avLst/>
          </a:prstGeom>
        </p:spPr>
        <p:txBody>
          <a:bodyPr wrap="square">
            <a:spAutoFit/>
          </a:bodyPr>
          <a:lstStyle/>
          <a:p>
            <a:pPr marL="457200" indent="-457200" algn="r" defTabSz="457200" rtl="1" fontAlgn="auto">
              <a:spcBef>
                <a:spcPts val="0"/>
              </a:spcBef>
              <a:spcAft>
                <a:spcPts val="0"/>
              </a:spcAft>
              <a:buFont typeface="Arial" panose="020B0604020202020204" pitchFamily="34" charset="0"/>
              <a:buChar char="•"/>
            </a:pPr>
            <a:r>
              <a:rPr lang="ar-JO" sz="3200" b="1" dirty="0">
                <a:solidFill>
                  <a:prstClr val="white"/>
                </a:solidFill>
                <a:latin typeface="Arial" panose="020B0604020202020204" pitchFamily="34" charset="0"/>
                <a:ea typeface="+mn-ea"/>
                <a:cs typeface="Arial" panose="020B0604020202020204" pitchFamily="34" charset="0"/>
              </a:rPr>
              <a:t>تدبيره: هو يقود التاريخ ليتمم خطته</a:t>
            </a:r>
            <a:endParaRPr lang="en-US" sz="3200" b="1" dirty="0">
              <a:solidFill>
                <a:prstClr val="white"/>
              </a:solidFill>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7C527222-FE78-4AFF-98A7-38EAC0089126}"/>
              </a:ext>
            </a:extLst>
          </p:cNvPr>
          <p:cNvSpPr/>
          <p:nvPr/>
        </p:nvSpPr>
        <p:spPr>
          <a:xfrm>
            <a:off x="295275" y="3745817"/>
            <a:ext cx="8596926" cy="523220"/>
          </a:xfrm>
          <a:prstGeom prst="rect">
            <a:avLst/>
          </a:prstGeom>
          <a:solidFill>
            <a:schemeClr val="bg1"/>
          </a:solidFill>
        </p:spPr>
        <p:txBody>
          <a:bodyPr wrap="square">
            <a:spAutoFit/>
          </a:bodyPr>
          <a:lstStyle/>
          <a:p>
            <a:pPr marL="0" marR="0" lvl="0" indent="0" algn="r" defTabSz="457200" rtl="0" eaLnBrk="1" fontAlgn="auto" latinLnBrk="0" hangingPunct="1">
              <a:spcBef>
                <a:spcPts val="0"/>
              </a:spcBef>
              <a:spcAft>
                <a:spcPts val="563"/>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تعكس مجد شخصية الله (ع 2ب-3)</a:t>
            </a:r>
          </a:p>
        </p:txBody>
      </p:sp>
    </p:spTree>
    <p:extLst>
      <p:ext uri="{BB962C8B-B14F-4D97-AF65-F5344CB8AC3E}">
        <p14:creationId xmlns:p14="http://schemas.microsoft.com/office/powerpoint/2010/main" val="271723767"/>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AFE07E-CE04-4FF0-9198-170508E9FAF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FAF3BE0-1E48-41AF-BAA0-97D8AFB25FC4}"/>
              </a:ext>
            </a:extLst>
          </p:cNvPr>
          <p:cNvSpPr/>
          <p:nvPr/>
        </p:nvSpPr>
        <p:spPr>
          <a:xfrm>
            <a:off x="179512" y="548681"/>
            <a:ext cx="8820472" cy="3970318"/>
          </a:xfrm>
          <a:prstGeom prst="rect">
            <a:avLst/>
          </a:prstGeom>
          <a:ln>
            <a:noFill/>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3600" b="1" dirty="0">
                <a:solidFill>
                  <a:prstClr val="white"/>
                </a:solidFill>
                <a:latin typeface="Arial" panose="020B0604020202020204" pitchFamily="34" charset="0"/>
                <a:ea typeface="+mn-ea"/>
                <a:cs typeface="Arial" panose="020B0604020202020204" pitchFamily="34" charset="0"/>
              </a:rPr>
              <a:t>رومية 5: 6 – في الوقت المعين.</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lang="ar-JO" sz="3600" b="1" dirty="0">
                <a:solidFill>
                  <a:prstClr val="white"/>
                </a:solidFill>
                <a:latin typeface="Arial" panose="020B0604020202020204" pitchFamily="34" charset="0"/>
                <a:ea typeface="+mn-ea"/>
                <a:cs typeface="Arial" panose="020B0604020202020204" pitchFamily="34" charset="0"/>
              </a:rPr>
              <a:t>غلاطية 4: 4 – ملء الزمان</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lang="ar-JO" sz="3600" b="1" dirty="0">
                <a:solidFill>
                  <a:prstClr val="white"/>
                </a:solidFill>
                <a:latin typeface="Arial" panose="020B0604020202020204" pitchFamily="34" charset="0"/>
                <a:ea typeface="+mn-ea"/>
                <a:cs typeface="Arial" panose="020B0604020202020204" pitchFamily="34" charset="0"/>
              </a:rPr>
              <a:t>أفسس 1: 10 – ملء الأزمنة.</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lang="ar-JO" sz="3600" b="1" dirty="0">
                <a:solidFill>
                  <a:prstClr val="white"/>
                </a:solidFill>
                <a:latin typeface="Arial" panose="020B0604020202020204" pitchFamily="34" charset="0"/>
                <a:ea typeface="+mn-ea"/>
                <a:cs typeface="Arial" panose="020B0604020202020204" pitchFamily="34" charset="0"/>
              </a:rPr>
              <a:t>أعمال 17: 26 - حتم بالأوقات المعينة وبحدود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30450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نبوة ( الرب الإله )</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457200" rtl="1" eaLnBrk="0" latinLnBrk="0" hangingPunct="0">
              <a:lnSpc>
                <a:spcPct val="100000"/>
              </a:lnSpc>
              <a:buClrTx/>
              <a:buSzTx/>
              <a:buFontTx/>
              <a:buNone/>
              <a:tabLst/>
              <a:defRPr sz="3600" b="1">
                <a:solidFill>
                  <a:srgbClr val="FFFFFF"/>
                </a:solidFill>
                <a:effectLst>
                  <a:glow rad="127000">
                    <a:srgbClr val="000000"/>
                  </a:glow>
                </a:effectLst>
                <a:latin typeface="Times New Roman" pitchFamily="18" charset="0"/>
                <a:ea typeface="Microsoft Sans Serif" panose="020B0604020202020204" pitchFamily="34" charset="0"/>
                <a:cs typeface="Times New Roman" pitchFamily="18"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وعد الله بالحياة الأبدية قبل تأسيس العالم ( 1: 2 )</a:t>
            </a:r>
            <a:endParaRPr lang="en-US"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27ث</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F582A0A8-7E2C-8247-9C82-AC39C44FC54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06658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AFE07E-CE04-4FF0-9198-170508E9FAF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F470363-A9BA-4222-AF14-B5124D7F457F}"/>
              </a:ext>
            </a:extLst>
          </p:cNvPr>
          <p:cNvSpPr/>
          <p:nvPr/>
        </p:nvSpPr>
        <p:spPr>
          <a:xfrm>
            <a:off x="693353" y="836712"/>
            <a:ext cx="7757293" cy="3605987"/>
          </a:xfrm>
          <a:prstGeom prst="rect">
            <a:avLst/>
          </a:prstGeom>
          <a:solidFill>
            <a:srgbClr val="740000"/>
          </a:solidFill>
          <a:ln>
            <a:solidFill>
              <a:schemeClr val="bg1"/>
            </a:solidFill>
          </a:ln>
        </p:spPr>
        <p:txBody>
          <a:bodyPr wrap="square">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لم يكن من قبيل الصدفة أن المسيحية جاءت عندما جاءت، لقد جاءت في وقت الله الخاص؛ لقد كان التاريخ كله إعداداً لها؛ وكانت الظروف مهيّأة لانتشار البشارة</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r>
              <a:rPr lang="ar-JO" sz="3600" b="1" dirty="0">
                <a:solidFill>
                  <a:prstClr val="white"/>
                </a:solidFill>
                <a:latin typeface="Arial" panose="020B0604020202020204" pitchFamily="34" charset="0"/>
                <a:ea typeface="Calibri" panose="020F0502020204030204" pitchFamily="34" charset="0"/>
                <a:cs typeface="Arial" panose="020B0604020202020204" pitchFamily="34" charset="0"/>
              </a:rPr>
              <a:t> وليم باركلي </a:t>
            </a:r>
            <a:r>
              <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1548204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clock&#10;&#10;Description automatically generated">
            <a:extLst>
              <a:ext uri="{FF2B5EF4-FFF2-40B4-BE49-F238E27FC236}">
                <a16:creationId xmlns:a16="http://schemas.microsoft.com/office/drawing/2014/main" id="{0E872AEC-DE90-4977-8826-E4DB109F8B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9" y="5830"/>
            <a:ext cx="9170258" cy="6852169"/>
          </a:xfrm>
          <a:prstGeom prst="rect">
            <a:avLst/>
          </a:prstGeom>
        </p:spPr>
      </p:pic>
      <p:sp>
        <p:nvSpPr>
          <p:cNvPr id="4" name="Rectangle 3">
            <a:extLst>
              <a:ext uri="{FF2B5EF4-FFF2-40B4-BE49-F238E27FC236}">
                <a16:creationId xmlns:a16="http://schemas.microsoft.com/office/drawing/2014/main" id="{F67D8B3A-3C6B-48AF-91AA-43C32544E4B7}"/>
              </a:ext>
            </a:extLst>
          </p:cNvPr>
          <p:cNvSpPr/>
          <p:nvPr/>
        </p:nvSpPr>
        <p:spPr>
          <a:xfrm>
            <a:off x="1711668" y="1988840"/>
            <a:ext cx="6604748" cy="322363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0"/>
              </a:spcBef>
              <a:spcAft>
                <a:spcPts val="0"/>
              </a:spcAft>
              <a:buClrTx/>
              <a:buSzTx/>
              <a:buFont typeface="Courier New" panose="02070309020205020404" pitchFamily="49" charset="0"/>
              <a:buChar char="o"/>
              <a:tabLst/>
              <a:defRPr/>
            </a:pPr>
            <a:r>
              <a:rPr lang="ar-JO" sz="3600" b="1" dirty="0">
                <a:solidFill>
                  <a:prstClr val="black"/>
                </a:solidFill>
                <a:latin typeface="Arial" panose="020B0604020202020204" pitchFamily="34" charset="0"/>
                <a:ea typeface="Calibri" panose="020F0502020204030204" pitchFamily="34" charset="0"/>
                <a:cs typeface="Arial" panose="020B0604020202020204" pitchFamily="34" charset="0"/>
              </a:rPr>
              <a:t>لغة موحدة</a:t>
            </a:r>
            <a:r>
              <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342900" marR="0" lvl="0" indent="-342900" algn="r" defTabSz="457200" rtl="1" eaLnBrk="1" fontAlgn="auto" latinLnBrk="0" hangingPunct="1">
              <a:lnSpc>
                <a:spcPct val="115000"/>
              </a:lnSpc>
              <a:spcBef>
                <a:spcPts val="0"/>
              </a:spcBef>
              <a:spcAft>
                <a:spcPts val="0"/>
              </a:spcAft>
              <a:buClrTx/>
              <a:buSzTx/>
              <a:buFont typeface="Courier New" panose="02070309020205020404" pitchFamily="49" charset="0"/>
              <a:buChar char="o"/>
              <a:tabLst/>
              <a:defRPr/>
            </a:pPr>
            <a:r>
              <a:rPr lang="ar-JO" sz="3600" b="1" dirty="0">
                <a:solidFill>
                  <a:prstClr val="black"/>
                </a:solidFill>
                <a:latin typeface="Arial" panose="020B0604020202020204" pitchFamily="34" charset="0"/>
                <a:ea typeface="Calibri" panose="020F0502020204030204" pitchFamily="34" charset="0"/>
                <a:cs typeface="Arial" panose="020B0604020202020204" pitchFamily="34" charset="0"/>
              </a:rPr>
              <a:t>سفر أكثر ملاءمة</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سفر أكثر أماناً</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استقرار سياسي</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15000"/>
              </a:lnSpc>
              <a:spcBef>
                <a:spcPts val="0"/>
              </a:spcBef>
              <a:spcAft>
                <a:spcPts val="800"/>
              </a:spcAft>
              <a:buClrTx/>
              <a:buSzTx/>
              <a:buFont typeface="Courier New" panose="02070309020205020404" pitchFamily="49" charset="0"/>
              <a:buChar char="o"/>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انفتاح فلسفي</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B4A9AB6-7438-48A3-9147-E2182A49F8E3}"/>
              </a:ext>
            </a:extLst>
          </p:cNvPr>
          <p:cNvSpPr/>
          <p:nvPr/>
        </p:nvSpPr>
        <p:spPr>
          <a:xfrm>
            <a:off x="1309687" y="293084"/>
            <a:ext cx="6524625" cy="622222"/>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0"/>
              </a:spcBef>
              <a:spcAft>
                <a:spcPts val="80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5 أسباب للوقت المناسب لظهور المسيح</a:t>
            </a:r>
            <a:endParaRPr kumimoji="0" lang="en-US" sz="32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39221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094A8-0D3F-EB8C-93E5-EBF515BA3AF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1D0C3D9-9D04-56CF-27E5-F8D36E00D799}"/>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59184005-EC0A-9A20-709F-21E9AD5B893D}"/>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1C43D9A1-D116-D107-9E57-2258598CE40B}"/>
              </a:ext>
            </a:extLst>
          </p:cNvPr>
          <p:cNvSpPr txBox="1"/>
          <p:nvPr/>
        </p:nvSpPr>
        <p:spPr>
          <a:xfrm flipH="1">
            <a:off x="246459" y="511856"/>
            <a:ext cx="5761434"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لماذا تعتبر صحة الكنيسة مهمة؟</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2">
            <a:extLst>
              <a:ext uri="{FF2B5EF4-FFF2-40B4-BE49-F238E27FC236}">
                <a16:creationId xmlns:a16="http://schemas.microsoft.com/office/drawing/2014/main" id="{911F41EC-9A8E-B7DC-73D3-860144B82117}"/>
              </a:ext>
            </a:extLst>
          </p:cNvPr>
          <p:cNvSpPr txBox="1">
            <a:spLocks noChangeArrowheads="1"/>
          </p:cNvSpPr>
          <p:nvPr/>
        </p:nvSpPr>
        <p:spPr bwMode="auto">
          <a:xfrm>
            <a:off x="1763688" y="1769629"/>
            <a:ext cx="2664296"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 1-4</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A1B279B-7698-FA03-AC45-CCFF380D64EC}"/>
              </a:ext>
            </a:extLst>
          </p:cNvPr>
          <p:cNvSpPr/>
          <p:nvPr/>
        </p:nvSpPr>
        <p:spPr>
          <a:xfrm>
            <a:off x="285749" y="2914650"/>
            <a:ext cx="8611792"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563"/>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هي جزء من إرسالية الله (ع ١-٢ أ)</a:t>
            </a:r>
          </a:p>
        </p:txBody>
      </p:sp>
      <p:sp>
        <p:nvSpPr>
          <p:cNvPr id="9" name="Rectangle 8">
            <a:extLst>
              <a:ext uri="{FF2B5EF4-FFF2-40B4-BE49-F238E27FC236}">
                <a16:creationId xmlns:a16="http://schemas.microsoft.com/office/drawing/2014/main" id="{2210021F-A902-5BF0-074E-99FB1D6B1CD8}"/>
              </a:ext>
            </a:extLst>
          </p:cNvPr>
          <p:cNvSpPr/>
          <p:nvPr/>
        </p:nvSpPr>
        <p:spPr>
          <a:xfrm>
            <a:off x="246459" y="4772025"/>
            <a:ext cx="8890397" cy="461665"/>
          </a:xfrm>
          <a:prstGeom prst="rect">
            <a:avLst/>
          </a:prstGeom>
        </p:spPr>
        <p:txBody>
          <a:bodyPr wrap="square">
            <a:spAutoFit/>
          </a:bodyPr>
          <a:lstStyle/>
          <a:p>
            <a:pPr marL="231775" marR="0" lvl="0" indent="-231775" algn="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سيادته: لقد صمم خطة خلاصه منذ الأزل</a:t>
            </a:r>
          </a:p>
        </p:txBody>
      </p:sp>
      <p:sp>
        <p:nvSpPr>
          <p:cNvPr id="10" name="Rectangle 9">
            <a:extLst>
              <a:ext uri="{FF2B5EF4-FFF2-40B4-BE49-F238E27FC236}">
                <a16:creationId xmlns:a16="http://schemas.microsoft.com/office/drawing/2014/main" id="{D4F69DD6-8ECC-1CB3-480C-DE56C090A865}"/>
              </a:ext>
            </a:extLst>
          </p:cNvPr>
          <p:cNvSpPr/>
          <p:nvPr/>
        </p:nvSpPr>
        <p:spPr>
          <a:xfrm>
            <a:off x="245249" y="5320906"/>
            <a:ext cx="8890397" cy="461665"/>
          </a:xfrm>
          <a:prstGeom prst="rect">
            <a:avLst/>
          </a:prstGeom>
        </p:spPr>
        <p:txBody>
          <a:bodyPr wrap="square">
            <a:spAutoFit/>
          </a:bodyPr>
          <a:lstStyle/>
          <a:p>
            <a:pPr marL="231775" marR="0" lvl="0" indent="-231775" algn="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تدبيره: هو يقود التاريخ ليتمم خطته</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a:extLst>
              <a:ext uri="{FF2B5EF4-FFF2-40B4-BE49-F238E27FC236}">
                <a16:creationId xmlns:a16="http://schemas.microsoft.com/office/drawing/2014/main" id="{B734F0EC-E721-8FA1-F546-3A03FB329696}"/>
              </a:ext>
            </a:extLst>
          </p:cNvPr>
          <p:cNvSpPr/>
          <p:nvPr/>
        </p:nvSpPr>
        <p:spPr>
          <a:xfrm>
            <a:off x="295275" y="3745817"/>
            <a:ext cx="8596926"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563"/>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تعكس مجد شخصية الله (ع 2ب-3)</a:t>
            </a:r>
          </a:p>
        </p:txBody>
      </p:sp>
      <p:sp>
        <p:nvSpPr>
          <p:cNvPr id="2" name="Rectangle 1">
            <a:extLst>
              <a:ext uri="{FF2B5EF4-FFF2-40B4-BE49-F238E27FC236}">
                <a16:creationId xmlns:a16="http://schemas.microsoft.com/office/drawing/2014/main" id="{7939127F-249A-38E5-3C88-CBDA32AFD907}"/>
              </a:ext>
            </a:extLst>
          </p:cNvPr>
          <p:cNvSpPr/>
          <p:nvPr/>
        </p:nvSpPr>
        <p:spPr>
          <a:xfrm>
            <a:off x="288904" y="5838363"/>
            <a:ext cx="8855096" cy="461665"/>
          </a:xfrm>
          <a:prstGeom prst="rect">
            <a:avLst/>
          </a:prstGeom>
        </p:spPr>
        <p:txBody>
          <a:bodyPr wrap="square">
            <a:spAutoFit/>
          </a:bodyPr>
          <a:lstStyle/>
          <a:p>
            <a:pPr marL="231775" indent="-231775" algn="r" defTabSz="457200" fontAlgn="auto">
              <a:spcBef>
                <a:spcPts val="0"/>
              </a:spcBef>
              <a:spcAft>
                <a:spcPts val="0"/>
              </a:spcAft>
              <a:buFont typeface="Arial" panose="020B0604020202020204" pitchFamily="34" charset="0"/>
              <a:buChar char="•"/>
            </a:pPr>
            <a:r>
              <a:rPr lang="ar-JO" b="1" dirty="0">
                <a:solidFill>
                  <a:prstClr val="white"/>
                </a:solidFill>
                <a:latin typeface="Arial" panose="020B0604020202020204" pitchFamily="34" charset="0"/>
                <a:ea typeface="+mn-ea"/>
                <a:cs typeface="Arial" panose="020B0604020202020204" pitchFamily="34" charset="0"/>
              </a:rPr>
              <a:t>حكمته: اختار المناداة البشرية كوسائل تغيير الحياة</a:t>
            </a:r>
            <a:endParaRPr lang="en-US"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0921962"/>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لماذا تعتبر صحة الكنيسة مهمة؟</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907704" y="1769629"/>
            <a:ext cx="2532459"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1: 1-4</a:t>
            </a:r>
          </a:p>
        </p:txBody>
      </p:sp>
      <p:sp>
        <p:nvSpPr>
          <p:cNvPr id="7" name="Rectangle 6">
            <a:extLst>
              <a:ext uri="{FF2B5EF4-FFF2-40B4-BE49-F238E27FC236}">
                <a16:creationId xmlns:a16="http://schemas.microsoft.com/office/drawing/2014/main" id="{9C561AFD-233B-433D-8134-FFB977142C32}"/>
              </a:ext>
            </a:extLst>
          </p:cNvPr>
          <p:cNvSpPr/>
          <p:nvPr/>
        </p:nvSpPr>
        <p:spPr>
          <a:xfrm>
            <a:off x="285749" y="2571750"/>
            <a:ext cx="8277225" cy="523220"/>
          </a:xfrm>
          <a:prstGeom prst="rect">
            <a:avLst/>
          </a:prstGeom>
          <a:solidFill>
            <a:schemeClr val="bg1"/>
          </a:solidFill>
        </p:spPr>
        <p:txBody>
          <a:bodyPr wrap="square">
            <a:spAutoFit/>
          </a:bodyPr>
          <a:lstStyle/>
          <a:p>
            <a:pPr marL="0" marR="0" lvl="0" indent="0" algn="r" defTabSz="457200" rtl="0" eaLnBrk="1" fontAlgn="auto" latinLnBrk="0" hangingPunct="1">
              <a:spcBef>
                <a:spcPts val="0"/>
              </a:spcBef>
              <a:spcAft>
                <a:spcPts val="563"/>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هي جزء من إرسالية الله (ع ١-٢ أ)</a:t>
            </a:r>
          </a:p>
        </p:txBody>
      </p:sp>
      <p:sp>
        <p:nvSpPr>
          <p:cNvPr id="13" name="Rectangle 12">
            <a:extLst>
              <a:ext uri="{FF2B5EF4-FFF2-40B4-BE49-F238E27FC236}">
                <a16:creationId xmlns:a16="http://schemas.microsoft.com/office/drawing/2014/main" id="{7C527222-FE78-4AFF-98A7-38EAC0089126}"/>
              </a:ext>
            </a:extLst>
          </p:cNvPr>
          <p:cNvSpPr/>
          <p:nvPr/>
        </p:nvSpPr>
        <p:spPr>
          <a:xfrm>
            <a:off x="295275" y="3587383"/>
            <a:ext cx="8262937" cy="523220"/>
          </a:xfrm>
          <a:prstGeom prst="rect">
            <a:avLst/>
          </a:prstGeom>
          <a:solidFill>
            <a:schemeClr val="bg1"/>
          </a:solidFill>
        </p:spPr>
        <p:txBody>
          <a:bodyPr wrap="square">
            <a:spAutoFit/>
          </a:bodyPr>
          <a:lstStyle/>
          <a:p>
            <a:pPr marL="0" marR="0" lvl="0" indent="0" algn="r" defTabSz="457200" rtl="0" eaLnBrk="1" fontAlgn="auto" latinLnBrk="0" hangingPunct="1">
              <a:spcBef>
                <a:spcPts val="0"/>
              </a:spcBef>
              <a:spcAft>
                <a:spcPts val="563"/>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تعكس مجد شخصية الله (ع 2ب-3)</a:t>
            </a:r>
          </a:p>
        </p:txBody>
      </p:sp>
      <p:sp>
        <p:nvSpPr>
          <p:cNvPr id="14" name="Rectangle 13">
            <a:extLst>
              <a:ext uri="{FF2B5EF4-FFF2-40B4-BE49-F238E27FC236}">
                <a16:creationId xmlns:a16="http://schemas.microsoft.com/office/drawing/2014/main" id="{42549C7D-0F34-449C-B3B2-397256E56285}"/>
              </a:ext>
            </a:extLst>
          </p:cNvPr>
          <p:cNvSpPr/>
          <p:nvPr/>
        </p:nvSpPr>
        <p:spPr>
          <a:xfrm>
            <a:off x="295275" y="4635133"/>
            <a:ext cx="8262937" cy="523220"/>
          </a:xfrm>
          <a:prstGeom prst="rect">
            <a:avLst/>
          </a:prstGeom>
          <a:solidFill>
            <a:schemeClr val="bg1"/>
          </a:solidFill>
        </p:spPr>
        <p:txBody>
          <a:bodyPr wrap="square">
            <a:spAutoFit/>
          </a:bodyPr>
          <a:lstStyle/>
          <a:p>
            <a:pPr marL="0" marR="0" lvl="0" indent="0" algn="r" defTabSz="457200" rtl="0" eaLnBrk="1" fontAlgn="auto" latinLnBrk="0" hangingPunct="1">
              <a:spcBef>
                <a:spcPts val="0"/>
              </a:spcBef>
              <a:spcAft>
                <a:spcPts val="563"/>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الكنائس الصحية تعلن قيادة الله المستمرة (ع 4)</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81924060"/>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BC469B-63F1-4A34-95D0-57D8CEC7E52F}"/>
              </a:ext>
            </a:extLst>
          </p:cNvPr>
          <p:cNvSpPr/>
          <p:nvPr/>
        </p:nvSpPr>
        <p:spPr>
          <a:xfrm>
            <a:off x="0" y="0"/>
            <a:ext cx="9144000" cy="6858000"/>
          </a:xfrm>
          <a:prstGeom prst="rect">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3" name="Picture 2" descr="A small boat in a body of water&#10;&#10;Description automatically generated">
            <a:extLst>
              <a:ext uri="{FF2B5EF4-FFF2-40B4-BE49-F238E27FC236}">
                <a16:creationId xmlns:a16="http://schemas.microsoft.com/office/drawing/2014/main" id="{1884DCE4-CFAA-488A-87BB-9840C44473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7675" y="981074"/>
            <a:ext cx="8239015" cy="5375957"/>
          </a:xfrm>
          <a:prstGeom prst="rect">
            <a:avLst/>
          </a:prstGeom>
        </p:spPr>
      </p:pic>
      <p:sp>
        <p:nvSpPr>
          <p:cNvPr id="5" name="Rectangle 4">
            <a:extLst>
              <a:ext uri="{FF2B5EF4-FFF2-40B4-BE49-F238E27FC236}">
                <a16:creationId xmlns:a16="http://schemas.microsoft.com/office/drawing/2014/main" id="{CC0C6579-8AE5-4F87-8F61-488048C860EA}"/>
              </a:ext>
            </a:extLst>
          </p:cNvPr>
          <p:cNvSpPr/>
          <p:nvPr/>
        </p:nvSpPr>
        <p:spPr>
          <a:xfrm>
            <a:off x="-15900" y="245492"/>
            <a:ext cx="9143999" cy="519886"/>
          </a:xfrm>
          <a:prstGeom prst="rect">
            <a:avLst/>
          </a:prstGeom>
        </p:spPr>
        <p:txBody>
          <a:bodyPr wrap="square">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تحديات القيادة في حياة تيطس</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D65D39C-DC3C-4B59-A93E-46AD8A4023F3}"/>
              </a:ext>
            </a:extLst>
          </p:cNvPr>
          <p:cNvSpPr/>
          <p:nvPr/>
        </p:nvSpPr>
        <p:spPr>
          <a:xfrm>
            <a:off x="457309" y="1280419"/>
            <a:ext cx="8239015" cy="2800254"/>
          </a:xfrm>
          <a:prstGeom prst="rect">
            <a:avLst/>
          </a:prstGeom>
          <a:solidFill>
            <a:srgbClr val="FFFFFF">
              <a:alpha val="74902"/>
            </a:srgb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Symbol" panose="05050102010706020507" pitchFamily="18" charset="2"/>
              <a:buChar char=""/>
              <a:tabLst/>
              <a:defRPr/>
            </a:pPr>
            <a:r>
              <a:rPr lang="ar-JO" b="1" dirty="0">
                <a:solidFill>
                  <a:prstClr val="black"/>
                </a:solidFill>
                <a:latin typeface="Arial" panose="020B0604020202020204" pitchFamily="34" charset="0"/>
                <a:ea typeface="Calibri" panose="020F0502020204030204" pitchFamily="34" charset="0"/>
                <a:cs typeface="Arial" panose="020B0604020202020204" pitchFamily="34" charset="0"/>
              </a:rPr>
              <a:t>تحدي قيادة الكنيسة الأول: توضيح والدفاع عن الإنجيل (غل 2: 1-10)</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Symbol" panose="05050102010706020507" pitchFamily="18" charset="2"/>
              <a:buChar char=""/>
              <a:tabLst/>
              <a:defRPr/>
            </a:pPr>
            <a:r>
              <a:rPr lang="ar-JO" b="1" dirty="0">
                <a:solidFill>
                  <a:prstClr val="black"/>
                </a:solidFill>
                <a:latin typeface="Arial" panose="020B0604020202020204" pitchFamily="34" charset="0"/>
                <a:ea typeface="Calibri" panose="020F0502020204030204" pitchFamily="34" charset="0"/>
                <a:cs typeface="Arial" panose="020B0604020202020204" pitchFamily="34" charset="0"/>
              </a:rPr>
              <a:t>تحدي قيادة الكنيسة الثاني: مواجهة الخطية (2 كو 2: 12-13، 7: 5-16)</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Symbol" panose="05050102010706020507" pitchFamily="18" charset="2"/>
              <a:buChar char=""/>
              <a:tabLst/>
              <a:defRPr/>
            </a:pPr>
            <a:r>
              <a:rPr lang="ar-JO" b="1" dirty="0">
                <a:solidFill>
                  <a:prstClr val="black"/>
                </a:solidFill>
                <a:latin typeface="Arial" panose="020B0604020202020204" pitchFamily="34" charset="0"/>
                <a:ea typeface="Calibri" panose="020F0502020204030204" pitchFamily="34" charset="0"/>
                <a:cs typeface="Arial" panose="020B0604020202020204" pitchFamily="34" charset="0"/>
              </a:rPr>
              <a:t>تحدي قيادة الكنيسة الثالث: جمع المال (2 كو 8: 6-24)</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15000"/>
              </a:lnSpc>
              <a:spcBef>
                <a:spcPts val="0"/>
              </a:spcBef>
              <a:spcAft>
                <a:spcPts val="800"/>
              </a:spcAft>
              <a:buClrTx/>
              <a:buSzTx/>
              <a:buFont typeface="Symbol" panose="05050102010706020507" pitchFamily="18" charset="2"/>
              <a:buChar char=""/>
              <a:tabLst/>
              <a:defRPr/>
            </a:pPr>
            <a:r>
              <a:rPr lang="ar-JO" b="1" dirty="0">
                <a:solidFill>
                  <a:prstClr val="black"/>
                </a:solidFill>
                <a:latin typeface="Arial" panose="020B0604020202020204" pitchFamily="34" charset="0"/>
                <a:ea typeface="Calibri" panose="020F0502020204030204" pitchFamily="34" charset="0"/>
                <a:cs typeface="Arial" panose="020B0604020202020204" pitchFamily="34" charset="0"/>
              </a:rPr>
              <a:t>تحدي قيادة الكنيسة الرابع: تقوية الكنائس الجديدة في موقع صعب</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56923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34F23-813C-FE77-AF17-50A94350FC2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25A8414-0E03-8A4A-F902-6CE77CA02305}"/>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53BE7E41-41E7-4C09-B800-359BBB9451CE}"/>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56271E24-ADD3-0B92-2099-91965140101B}"/>
              </a:ext>
            </a:extLst>
          </p:cNvPr>
          <p:cNvSpPr txBox="1"/>
          <p:nvPr/>
        </p:nvSpPr>
        <p:spPr>
          <a:xfrm flipH="1">
            <a:off x="246459" y="511856"/>
            <a:ext cx="5761434"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لماذا تعتبر صحة الكنيسة مهمة؟</a:t>
            </a:r>
          </a:p>
        </p:txBody>
      </p:sp>
      <p:sp>
        <p:nvSpPr>
          <p:cNvPr id="11" name="Text Box 2">
            <a:extLst>
              <a:ext uri="{FF2B5EF4-FFF2-40B4-BE49-F238E27FC236}">
                <a16:creationId xmlns:a16="http://schemas.microsoft.com/office/drawing/2014/main" id="{B0B1BFC1-6FBF-A543-F3C7-F689EBF56264}"/>
              </a:ext>
            </a:extLst>
          </p:cNvPr>
          <p:cNvSpPr txBox="1">
            <a:spLocks noChangeArrowheads="1"/>
          </p:cNvSpPr>
          <p:nvPr/>
        </p:nvSpPr>
        <p:spPr bwMode="auto">
          <a:xfrm>
            <a:off x="1907704" y="1769629"/>
            <a:ext cx="2532459"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1: 1-4</a:t>
            </a:r>
          </a:p>
        </p:txBody>
      </p:sp>
      <p:sp>
        <p:nvSpPr>
          <p:cNvPr id="7" name="Rectangle 6">
            <a:extLst>
              <a:ext uri="{FF2B5EF4-FFF2-40B4-BE49-F238E27FC236}">
                <a16:creationId xmlns:a16="http://schemas.microsoft.com/office/drawing/2014/main" id="{A8F9604C-0EED-955D-C98A-8B303CB63FF5}"/>
              </a:ext>
            </a:extLst>
          </p:cNvPr>
          <p:cNvSpPr/>
          <p:nvPr/>
        </p:nvSpPr>
        <p:spPr>
          <a:xfrm>
            <a:off x="285749" y="2571750"/>
            <a:ext cx="8277225"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563"/>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هي جزء من إرسالية الله (ع ١-٢ أ)</a:t>
            </a:r>
          </a:p>
        </p:txBody>
      </p:sp>
      <p:sp>
        <p:nvSpPr>
          <p:cNvPr id="13" name="Rectangle 12">
            <a:extLst>
              <a:ext uri="{FF2B5EF4-FFF2-40B4-BE49-F238E27FC236}">
                <a16:creationId xmlns:a16="http://schemas.microsoft.com/office/drawing/2014/main" id="{14D8D8AF-D34A-51B4-88BB-B711BF146C6D}"/>
              </a:ext>
            </a:extLst>
          </p:cNvPr>
          <p:cNvSpPr/>
          <p:nvPr/>
        </p:nvSpPr>
        <p:spPr>
          <a:xfrm>
            <a:off x="295275" y="3587383"/>
            <a:ext cx="8262937"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563"/>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تعكس مجد شخصية الله (ع 2ب-3)</a:t>
            </a:r>
          </a:p>
        </p:txBody>
      </p:sp>
      <p:sp>
        <p:nvSpPr>
          <p:cNvPr id="14" name="Rectangle 13">
            <a:extLst>
              <a:ext uri="{FF2B5EF4-FFF2-40B4-BE49-F238E27FC236}">
                <a16:creationId xmlns:a16="http://schemas.microsoft.com/office/drawing/2014/main" id="{E2B33E18-1830-793F-554A-B2C1941FA688}"/>
              </a:ext>
            </a:extLst>
          </p:cNvPr>
          <p:cNvSpPr/>
          <p:nvPr/>
        </p:nvSpPr>
        <p:spPr>
          <a:xfrm>
            <a:off x="295275" y="4635133"/>
            <a:ext cx="8262937"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563"/>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الكنائس الصحية تعلن قيادة الله المستمرة (ع 4)</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78185507"/>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BC2DE8-6EDE-CA42-B660-C6194022F62B}"/>
              </a:ext>
            </a:extLst>
          </p:cNvPr>
          <p:cNvPicPr>
            <a:picLocks noChangeAspect="1"/>
          </p:cNvPicPr>
          <p:nvPr/>
        </p:nvPicPr>
        <p:blipFill>
          <a:blip r:embed="rId2"/>
          <a:stretch>
            <a:fillRect/>
          </a:stretch>
        </p:blipFill>
        <p:spPr>
          <a:xfrm>
            <a:off x="2028" y="0"/>
            <a:ext cx="9228469" cy="6924424"/>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74647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lang="ar-JO" sz="3600" baseline="0" dirty="0">
                <a:solidFill>
                  <a:srgbClr val="045074"/>
                </a:solidFill>
                <a:effectLst/>
                <a:latin typeface="Arial" panose="020B0604020202020204" pitchFamily="34" charset="0"/>
                <a:cs typeface="Arial" panose="020B0604020202020204" pitchFamily="34" charset="0"/>
              </a:rPr>
              <a:t>تيطس 1: 5-9</a:t>
            </a:r>
            <a:endParaRPr kumimoji="0" lang="en-GB" sz="3600"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4484914" y="2814070"/>
            <a:ext cx="4723252" cy="707886"/>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lang="ar-JO" sz="4000" dirty="0">
                <a:solidFill>
                  <a:srgbClr val="045074"/>
                </a:solidFill>
                <a:effectLst/>
                <a:latin typeface="Arial" panose="020B0604020202020204" pitchFamily="34" charset="0"/>
                <a:cs typeface="Arial" panose="020B0604020202020204" pitchFamily="34" charset="0"/>
              </a:rPr>
              <a:t>ق</a:t>
            </a:r>
            <a:r>
              <a:rPr kumimoji="0" lang="ar-JO" sz="4000"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rPr>
              <a:t>راءة الكتاب المقدس</a:t>
            </a:r>
            <a:endParaRPr kumimoji="0" lang="en-GB" sz="4000"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177084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72C958-2156-834A-B0BE-3B1CE9263D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rPr>
              <a:t>تيطس 1: 5-6</a:t>
            </a:r>
            <a:endParaRPr kumimoji="0" lang="en-US" sz="3200" b="1"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p:nvPr/>
        </p:nvSpPr>
        <p:spPr>
          <a:xfrm>
            <a:off x="2843808" y="1328952"/>
            <a:ext cx="6298163" cy="341632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5 من أجل هذا تركتك في كريت لكي تكمل ترتيب الأمور الناقصة، وتقيم في كل مدينة شيوخا</a:t>
            </a:r>
            <a:r>
              <a:rPr lang="ar-JO" sz="3600" b="1" dirty="0">
                <a:solidFill>
                  <a:srgbClr val="4F81BD">
                    <a:lumMod val="50000"/>
                  </a:srgbClr>
                </a:solidFill>
                <a:latin typeface="Arial" panose="020B0604020202020204" pitchFamily="34" charset="0"/>
                <a:cs typeface="Arial" panose="020B0604020202020204" pitchFamily="34" charset="0"/>
              </a:rPr>
              <a:t>ً</a:t>
            </a:r>
            <a:r>
              <a:rPr kumimoji="0" lang="ar-SA"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 كما أوصيتك</a:t>
            </a: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 6 </a:t>
            </a:r>
            <a:r>
              <a:rPr kumimoji="0" lang="ar-SA"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إن كان أحد بلا لوم، بعل امرأة واحدة، له أولاد مؤمنون، ليسوا في شكاية الخلاعة ولا متمردين. </a:t>
            </a:r>
            <a:endParaRPr kumimoji="0" lang="en-SG"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49637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217E64-F455-5943-9E48-0CAFD9C64D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3344" y="33188"/>
            <a:ext cx="9630688" cy="6940538"/>
          </a:xfrm>
          <a:prstGeom prst="rect">
            <a:avLst/>
          </a:prstGeom>
        </p:spPr>
      </p:pic>
      <p:sp>
        <p:nvSpPr>
          <p:cNvPr id="5" name="Rectangle 4"/>
          <p:cNvSpPr/>
          <p:nvPr/>
        </p:nvSpPr>
        <p:spPr>
          <a:xfrm>
            <a:off x="3374571" y="2002041"/>
            <a:ext cx="5769428" cy="2308324"/>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7 لأنه يجب أن يكون الأسقف بلا لوم كوكيل الله، غير معجب بنفسه، ولا غضوب، ولا مدمن الخمر، ولا ضراب، ولا طامع في الربح القبيح</a:t>
            </a:r>
            <a:endParaRPr kumimoji="0" lang="en-SG"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66FCB64-27B7-5048-9311-7BE77D683BBC}"/>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rPr>
              <a:t>تيطس 1: 7</a:t>
            </a:r>
            <a:endParaRPr kumimoji="0" lang="en-US" sz="3200" b="1"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88083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407229" y="1148551"/>
            <a:ext cx="5785752" cy="341632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8 بل مضيفاً للغرباء</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محباً للخير</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متعقلا</a:t>
            </a:r>
            <a:r>
              <a:rPr lang="ar-JO" sz="3600" b="1" dirty="0">
                <a:solidFill>
                  <a:srgbClr val="4F81BD">
                    <a:lumMod val="50000"/>
                  </a:srgbClr>
                </a:solidFill>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بارا</a:t>
            </a:r>
            <a:r>
              <a:rPr lang="ar-JO" sz="3600" b="1" dirty="0">
                <a:solidFill>
                  <a:srgbClr val="4F81BD">
                    <a:lumMod val="50000"/>
                  </a:srgbClr>
                </a:solidFill>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ورعا</a:t>
            </a:r>
            <a:r>
              <a:rPr lang="ar-JO" sz="3600" b="1" dirty="0">
                <a:solidFill>
                  <a:srgbClr val="4F81BD">
                    <a:lumMod val="50000"/>
                  </a:srgbClr>
                </a:solidFill>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ضابطاً لنفسه</a:t>
            </a:r>
            <a:endParaRPr kumimoji="0" lang="en-SG"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46FF61A-FC95-6F46-BC7C-8CE99387B0B4}"/>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45074"/>
                </a:solidFill>
                <a:effectLst/>
                <a:uLnTx/>
                <a:uFillTx/>
                <a:latin typeface="Arial" panose="020B0604020202020204" pitchFamily="34" charset="0"/>
                <a:cs typeface="Arial" panose="020B0604020202020204" pitchFamily="34" charset="0"/>
              </a:rPr>
              <a:t>تيطس 1: 8</a:t>
            </a:r>
            <a:endParaRPr kumimoji="0" lang="en-US" sz="3200" b="1" u="none" strike="noStrike" kern="1200" cap="none" spc="0" normalizeH="0" baseline="0" noProof="0" dirty="0">
              <a:ln>
                <a:noFill/>
              </a:ln>
              <a:solidFill>
                <a:srgbClr val="04507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3097395"/>
      </p:ext>
    </p:extLst>
  </p:cSld>
  <p:clrMapOvr>
    <a:masterClrMapping/>
  </p:clrMapOvr>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細明體"/>
        <a:cs typeface="細明體"/>
      </a:majorFont>
      <a:minorFont>
        <a:latin typeface="Times New Roman"/>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Axis">
  <a:themeElements>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Cactus">
  <a:themeElements>
    <a:clrScheme name="Cactus">
      <a:dk1>
        <a:srgbClr val="000000"/>
      </a:dk1>
      <a:lt1>
        <a:srgbClr val="FFFFFF"/>
      </a:lt1>
      <a:dk2>
        <a:srgbClr val="A7A7A7"/>
      </a:dk2>
      <a:lt2>
        <a:srgbClr val="535353"/>
      </a:lt2>
      <a:accent1>
        <a:srgbClr val="F5EBC1"/>
      </a:accent1>
      <a:accent2>
        <a:srgbClr val="FFCC00"/>
      </a:accent2>
      <a:accent3>
        <a:srgbClr val="8F8F8F"/>
      </a:accent3>
      <a:accent4>
        <a:srgbClr val="707070"/>
      </a:accent4>
      <a:accent5>
        <a:srgbClr val="F9F3DD"/>
      </a:accent5>
      <a:accent6>
        <a:srgbClr val="E7B900"/>
      </a:accent6>
      <a:hlink>
        <a:srgbClr val="0000FF"/>
      </a:hlink>
      <a:folHlink>
        <a:srgbClr val="FF00FF"/>
      </a:folHlink>
    </a:clrScheme>
    <a:fontScheme name="Cactus">
      <a:majorFont>
        <a:latin typeface="Helvetica"/>
        <a:ea typeface="Helvetica"/>
        <a:cs typeface="Helvetica"/>
      </a:majorFont>
      <a:minorFont>
        <a:latin typeface="Times New Roman"/>
        <a:ea typeface="Times New Roman"/>
        <a:cs typeface="Times New Roman"/>
      </a:minorFont>
    </a:fontScheme>
    <a:fmtScheme name="Cact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2.xml><?xml version="1.0" encoding="utf-8"?>
<a:theme xmlns:a="http://schemas.openxmlformats.org/drawingml/2006/main" name="1_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2004:Templates:Presentations:Designs:Full Moon</Template>
  <TotalTime>13673</TotalTime>
  <Words>15145</Words>
  <Application>Microsoft Macintosh PowerPoint</Application>
  <PresentationFormat>On-screen Show (4:3)</PresentationFormat>
  <Paragraphs>2578</Paragraphs>
  <Slides>297</Slides>
  <Notes>156</Notes>
  <HiddenSlides>0</HiddenSlides>
  <MMClips>2</MMClips>
  <ScaleCrop>false</ScaleCrop>
  <HeadingPairs>
    <vt:vector size="6" baseType="variant">
      <vt:variant>
        <vt:lpstr>Fonts Used</vt:lpstr>
      </vt:variant>
      <vt:variant>
        <vt:i4>30</vt:i4>
      </vt:variant>
      <vt:variant>
        <vt:lpstr>Theme</vt:lpstr>
      </vt:variant>
      <vt:variant>
        <vt:i4>50</vt:i4>
      </vt:variant>
      <vt:variant>
        <vt:lpstr>Slide Titles</vt:lpstr>
      </vt:variant>
      <vt:variant>
        <vt:i4>297</vt:i4>
      </vt:variant>
    </vt:vector>
  </HeadingPairs>
  <TitlesOfParts>
    <vt:vector size="377" baseType="lpstr">
      <vt:lpstr>26</vt:lpstr>
      <vt:lpstr>BONES</vt:lpstr>
      <vt:lpstr>ＭＳ Ｐゴシック</vt:lpstr>
      <vt:lpstr>Osaka</vt:lpstr>
      <vt:lpstr>SimSun</vt:lpstr>
      <vt:lpstr>SimSun</vt:lpstr>
      <vt:lpstr>Times</vt:lpstr>
      <vt:lpstr>Times Roman</vt:lpstr>
      <vt:lpstr>ヒラギノ角ゴ Pro W3</vt:lpstr>
      <vt:lpstr>Arial</vt:lpstr>
      <vt:lpstr>Arial Black</vt:lpstr>
      <vt:lpstr>Arial Narrow</vt:lpstr>
      <vt:lpstr>Calibri</vt:lpstr>
      <vt:lpstr>Calibri Light</vt:lpstr>
      <vt:lpstr>Castellar</vt:lpstr>
      <vt:lpstr>Comic Sans MS</vt:lpstr>
      <vt:lpstr>Courier New</vt:lpstr>
      <vt:lpstr>Engravers MT</vt:lpstr>
      <vt:lpstr>Garamond</vt:lpstr>
      <vt:lpstr>Helvetica</vt:lpstr>
      <vt:lpstr>Impact</vt:lpstr>
      <vt:lpstr>Microsoft Sans Serif</vt:lpstr>
      <vt:lpstr>Monotype Sorts</vt:lpstr>
      <vt:lpstr>Symbol</vt:lpstr>
      <vt:lpstr>Tahoma</vt:lpstr>
      <vt:lpstr>Times New Roman</vt:lpstr>
      <vt:lpstr>Trebuchet MS</vt:lpstr>
      <vt:lpstr>Verdana</vt:lpstr>
      <vt:lpstr>Wingdings</vt:lpstr>
      <vt:lpstr>Wingdings 2</vt:lpstr>
      <vt:lpstr>Strategic</vt:lpstr>
      <vt:lpstr>Beam</vt:lpstr>
      <vt:lpstr>Capsules</vt:lpstr>
      <vt:lpstr>Full Moon</vt:lpstr>
      <vt:lpstr>Blank Presentation</vt:lpstr>
      <vt:lpstr>2_Default Design</vt:lpstr>
      <vt:lpstr>Cactus</vt:lpstr>
      <vt:lpstr>Schmooze</vt:lpstr>
      <vt:lpstr>Whirlpool design template</vt:lpstr>
      <vt:lpstr>Blends</vt:lpstr>
      <vt:lpstr>Globe</vt:lpstr>
      <vt:lpstr>Clouds</vt:lpstr>
      <vt:lpstr>1_Crumple</vt:lpstr>
      <vt:lpstr>Office Theme</vt:lpstr>
      <vt:lpstr>Orbit</vt:lpstr>
      <vt:lpstr>untitled 1</vt:lpstr>
      <vt:lpstr>1_Blank Presentation</vt:lpstr>
      <vt:lpstr>6_Strategic</vt:lpstr>
      <vt:lpstr>49_Blank Presentation</vt:lpstr>
      <vt:lpstr>1_Office Theme</vt:lpstr>
      <vt:lpstr>3_Office Theme</vt:lpstr>
      <vt:lpstr>2_Office Theme</vt:lpstr>
      <vt:lpstr>5_Office Theme</vt:lpstr>
      <vt:lpstr>4_Office Theme</vt:lpstr>
      <vt:lpstr>6_Office Theme</vt:lpstr>
      <vt:lpstr>51_Blank Presentation</vt:lpstr>
      <vt:lpstr>預設簡報設計</vt:lpstr>
      <vt:lpstr>Blue Diagonal</vt:lpstr>
      <vt:lpstr>5_Default Design</vt:lpstr>
      <vt:lpstr>4_Default Design</vt:lpstr>
      <vt:lpstr>1_Axis</vt:lpstr>
      <vt:lpstr>6_Default Design</vt:lpstr>
      <vt:lpstr>1_Stream</vt:lpstr>
      <vt:lpstr>1_Cactus</vt:lpstr>
      <vt:lpstr>1_Globe</vt:lpstr>
      <vt:lpstr>2_Slit</vt:lpstr>
      <vt:lpstr>2_untitled 1</vt:lpstr>
      <vt:lpstr>2_Blank Presentation</vt:lpstr>
      <vt:lpstr>1_Schmooze</vt:lpstr>
      <vt:lpstr>1_Kimono</vt:lpstr>
      <vt:lpstr>2_Cactus</vt:lpstr>
      <vt:lpstr>1_Whirlpool design template</vt:lpstr>
      <vt:lpstr>2_Kimono</vt:lpstr>
      <vt:lpstr>Default Design</vt:lpstr>
      <vt:lpstr>3_Default Design</vt:lpstr>
      <vt:lpstr>7_Default Design</vt:lpstr>
      <vt:lpstr>1_Slit</vt:lpstr>
      <vt:lpstr>2_Beam</vt:lpstr>
      <vt:lpstr>8_Default Design</vt:lpstr>
      <vt:lpstr>3_Cactus</vt:lpstr>
      <vt:lpstr>تيطس</vt:lpstr>
      <vt:lpstr>الكلمة المفتاحية</vt:lpstr>
      <vt:lpstr>الموضوع</vt:lpstr>
      <vt:lpstr>الآية المفتاحية</vt:lpstr>
      <vt:lpstr>تيطس</vt:lpstr>
      <vt:lpstr>بيان الملكوت</vt:lpstr>
      <vt:lpstr>العهد</vt:lpstr>
      <vt:lpstr>الخلاص</vt:lpstr>
      <vt:lpstr>نبوة ( الرب الإله )</vt:lpstr>
      <vt:lpstr>Summary Chart</vt:lpstr>
      <vt:lpstr>تيطس</vt:lpstr>
      <vt:lpstr>كن صاحب سمعة حسنة</vt:lpstr>
      <vt:lpstr>التعليم الكاذب اليوم</vt:lpstr>
      <vt:lpstr>السمعة</vt:lpstr>
      <vt:lpstr>كيف يمكن أن نكون أصحاب سمعة حسنة في وسط الكثير من التعليم الكاذب اليوم؟</vt:lpstr>
      <vt:lpstr>1. امتلك شيوخ أتقياء يعلمون الحق </vt:lpstr>
      <vt:lpstr>2. تصرف بحسب سنك</vt:lpstr>
      <vt:lpstr>3. دع النعمة تأتي بالتقوى</vt:lpstr>
      <vt:lpstr>الفكرة الرئيسية</vt:lpstr>
      <vt:lpstr>Black</vt:lpstr>
      <vt:lpstr>We Are an Offering 1/4</vt:lpstr>
      <vt:lpstr>We Are an Offering 2/4</vt:lpstr>
      <vt:lpstr>We Are an Offering 3/4</vt:lpstr>
      <vt:lpstr>We Are an Offering 4/4</vt:lpstr>
      <vt:lpstr>ما هو أفضل حافز لك للتصرف السليم؟</vt:lpstr>
      <vt:lpstr>النعمة</vt:lpstr>
      <vt:lpstr>الكلمات المفتاحية لأسفار العهد الجديد</vt:lpstr>
      <vt:lpstr>الكلمات المفتاحية لأسفار العهد الجديد</vt:lpstr>
      <vt:lpstr>الكلمات المفتاحية لأسفار العهد الجديد</vt:lpstr>
      <vt:lpstr>نظرة عامة على العهد الجديد (رسائل بولس)</vt:lpstr>
      <vt:lpstr>كيف نحارب الهرطقات </vt:lpstr>
      <vt:lpstr>How should we fight heresy?</vt:lpstr>
      <vt:lpstr>الضحك طول الطريق إلى البنك</vt:lpstr>
      <vt:lpstr>من هذا؟</vt:lpstr>
      <vt:lpstr>مريم المجدلية كشريكة وزوجة يسوع </vt:lpstr>
      <vt:lpstr>Title</vt:lpstr>
      <vt:lpstr>Authorship</vt:lpstr>
      <vt:lpstr>Date 1</vt:lpstr>
      <vt:lpstr>Date 2</vt:lpstr>
      <vt:lpstr>Date 3</vt:lpstr>
      <vt:lpstr>Circumstances</vt:lpstr>
      <vt:lpstr>رحلة بولس التبشيرية الرابعة</vt:lpstr>
      <vt:lpstr>Similarities of تيطس &amp; 2 Tim</vt:lpstr>
      <vt:lpstr>Argument</vt:lpstr>
      <vt:lpstr>Synthesis</vt:lpstr>
      <vt:lpstr>Summary Statement</vt:lpstr>
      <vt:lpstr>أين كان بولس وتيطس؟</vt:lpstr>
      <vt:lpstr>كن صاحب سمعة حسنة</vt:lpstr>
      <vt:lpstr> القس جاريد ويلسون شركة الحصاد المسيحي كاليفورنيا</vt:lpstr>
      <vt:lpstr>قس آخر</vt:lpstr>
      <vt:lpstr>المعاناة حقيقية</vt:lpstr>
      <vt:lpstr>هل المؤمنون أفضل حالاً؟</vt:lpstr>
      <vt:lpstr>التعليم  الكاذب</vt:lpstr>
      <vt:lpstr>التعليم الكاذب اليوم</vt:lpstr>
      <vt:lpstr>الكلمة المفتاحية</vt:lpstr>
      <vt:lpstr>الموضوع</vt:lpstr>
      <vt:lpstr>كن صاحب سمعة حسنة</vt:lpstr>
      <vt:lpstr>السمعة</vt:lpstr>
      <vt:lpstr>نتائج السلوك ذو السمعة الحسنة</vt:lpstr>
      <vt:lpstr>Key Word / Verse</vt:lpstr>
      <vt:lpstr>الشخصية هي من أنت السمعة هي ما يعتقد الآخرون أنه أنت</vt:lpstr>
      <vt:lpstr>كيف يمكن أن نكون أصحاب سمعة حسنة في وسط الكثير من التعليم الكاذب اليوم؟</vt:lpstr>
      <vt:lpstr>نظرة عامة على العهد الجديد (رسائل بولس)</vt:lpstr>
      <vt:lpstr>PowerPoint Presentation</vt:lpstr>
      <vt:lpstr>PowerPoint Presentation</vt:lpstr>
      <vt:lpstr>النعمة</vt:lpstr>
      <vt:lpstr>PowerPoint Presentation</vt:lpstr>
      <vt:lpstr>كيف يمكن أن نكون أصحاب سمعة حسنة في وسط الكثير من التعليم الكاذب اليوم؟</vt:lpstr>
      <vt:lpstr>Summary Chart</vt:lpstr>
      <vt:lpstr>1. امتلك شيوخ أتقياء يعلمون الحق </vt:lpstr>
      <vt:lpstr>تيطس</vt:lpstr>
      <vt:lpstr>تيطس 1 </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نختار قادة الكنيسة المحلية؟</vt:lpstr>
      <vt:lpstr>كيف يجب أن تختار الكنيسة قادتها؟</vt:lpstr>
      <vt:lpstr>تعيين الوظائف الكنسية</vt:lpstr>
      <vt:lpstr>ماذا عن مؤهلات الشيوخ؟</vt:lpstr>
      <vt:lpstr>المؤهلات المطلوبة للنظار (ن) أو الشمامسة (ش) </vt:lpstr>
      <vt:lpstr>المؤهلات المطلوبة للنظار (ن) أو الشمامسة (ش) </vt:lpstr>
      <vt:lpstr>المؤهلات المطلوبة للنظار (ن) أو الشمامسة (ش) </vt:lpstr>
      <vt:lpstr>المؤهلات المطلوبة للنظار (ن) أو الشمامسة (ش) </vt:lpstr>
      <vt:lpstr>المبادئ الروحية</vt:lpstr>
      <vt:lpstr>1. السلطة النهائية في الكنيسة المحلية تعود إلى جماعة المؤمنين</vt:lpstr>
      <vt:lpstr>سلطة الجماعة</vt:lpstr>
      <vt:lpstr>هيكلية       الكنيسة      الأسقفية (مبسط)</vt:lpstr>
      <vt:lpstr>الهيكل المشيخي السفلي</vt:lpstr>
      <vt:lpstr>الهيكل المشيخي الأوسط</vt:lpstr>
      <vt:lpstr>الهيكل المشيخي الأعلى</vt:lpstr>
      <vt:lpstr>ماذا عن        المعمدانيين؟</vt:lpstr>
      <vt:lpstr>سؤالين</vt:lpstr>
      <vt:lpstr>2. النمط الكتابي هو قيادة الكنيسة من قبل الشيوخ</vt:lpstr>
      <vt:lpstr>يقود الشيوخ منذ زمن موسى</vt:lpstr>
      <vt:lpstr>من قاد المجمع؟</vt:lpstr>
      <vt:lpstr>دافع الله عن  القيادة الجماعية  عبر العصور</vt:lpstr>
      <vt:lpstr>أماكن تذكر الشيوخ</vt:lpstr>
      <vt:lpstr>ماذا يجب أن يفعل الشيوخ؟</vt:lpstr>
      <vt:lpstr>القيادة الرعوية للشيخ</vt:lpstr>
      <vt:lpstr>ثلاثة أنواع من الشيوخ</vt:lpstr>
      <vt:lpstr>القيادة الرعوية للشيخ</vt:lpstr>
      <vt:lpstr>ثلاث مهمات رعوية للشيوخ</vt:lpstr>
      <vt:lpstr>كيف يرتبط الشيوخ بالشمامسة</vt:lpstr>
      <vt:lpstr>كيف يرتبط الشيوخ بالشمامسة</vt:lpstr>
      <vt:lpstr>كيف يرتبط الشيوخ بالشمامسة</vt:lpstr>
      <vt:lpstr>كيف يرتبط الشيوخ بالشمامسة</vt:lpstr>
      <vt:lpstr>كيف يرتبط الشيوخ بالشمامسة</vt:lpstr>
      <vt:lpstr>كيف يرتبط الشيوخ بالشمامسة</vt:lpstr>
      <vt:lpstr>ثلاث وظائف رعوية للشيوخ</vt:lpstr>
      <vt:lpstr>ثلاث وظائف رعوية للشيوخ</vt:lpstr>
      <vt:lpstr>القيادة المشتركة</vt:lpstr>
      <vt:lpstr>ملخص عن الشيوخ</vt:lpstr>
      <vt:lpstr>وظائف الشماس الرئيسية</vt:lpstr>
      <vt:lpstr>انتباه</vt:lpstr>
      <vt:lpstr>انتباه</vt:lpstr>
      <vt:lpstr>شكل مقترح لإدارة الكنيسة</vt:lpstr>
      <vt:lpstr>ديناميكيات الشيخ / الجماعة</vt:lpstr>
      <vt:lpstr>المعلمون الكذبة والتعاليم الكاذبة 1 تي 1: 3-20، 4: 1-16، 6: 3-5، 20، 21</vt:lpstr>
      <vt:lpstr>صفات المعلمين الكذبة</vt:lpstr>
      <vt:lpstr>صفات التعليم الكاذب</vt:lpstr>
      <vt:lpstr>1. امتلك شيوخ أتقياء يعلمون الحق </vt:lpstr>
      <vt:lpstr>كيف يمكن أن نكون أصحاب سمعة حسنة في وسط الكثير من التعليم الكاذب اليوم؟</vt:lpstr>
      <vt:lpstr>تيطس 2 </vt:lpstr>
      <vt:lpstr>2. تصرف بحسب سنك</vt:lpstr>
      <vt:lpstr>تيطس</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عاملات في بيوتهن (تيطس 2: 4-5)</vt:lpstr>
      <vt:lpstr>خاضعات لرجالهن (تيطس 2: 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نتائج السلوك ذو السمعة الحسنة</vt:lpstr>
      <vt:lpstr>كيف يمكن أن نكون أصحاب سمعة حسنة في وسط الكثير من التعليم الكاذب اليوم؟</vt:lpstr>
      <vt:lpstr>1. امتلك شيوخ أتقياء يعلمون الحق </vt:lpstr>
      <vt:lpstr>2. تصرف بحسب سنك</vt:lpstr>
      <vt:lpstr>3. دع النعمة تأتي بالتقوى</vt:lpstr>
      <vt:lpstr>تيطس</vt:lpstr>
      <vt:lpstr>3. دع النعمة تأتي بالتقوى</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تيطس 3 </vt:lpstr>
      <vt:lpstr>3. دع النعمة تأتي بالتقوى</vt:lpstr>
      <vt:lpstr>PowerPoint Presentation</vt:lpstr>
      <vt:lpstr>PowerPoint Presentation</vt:lpstr>
      <vt:lpstr>3. دع النعمة تأتي بالتقوى</vt:lpstr>
      <vt:lpstr>PowerPoint Presentation</vt:lpstr>
      <vt:lpstr>PowerPoint Presentation</vt:lpstr>
      <vt:lpstr>PowerPoint Presentation</vt:lpstr>
      <vt:lpstr>3. دع النعمة تأتي بالتقوى</vt:lpstr>
      <vt:lpstr>PowerPoint Presentation</vt:lpstr>
      <vt:lpstr>PowerPoint Presentation</vt:lpstr>
      <vt:lpstr>3. دع النعمة تأتي بالتقوى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يمكن أن نكون أصحاب سمعة حسنة في وسط الكثير من التعليم الكاذب اليوم؟</vt:lpstr>
      <vt:lpstr>1. امتلك شيوخ أتقياء يعلمون الحق </vt:lpstr>
      <vt:lpstr>2. تصرف بحسب سنك</vt:lpstr>
      <vt:lpstr>3. دع النعمة تأتي بالتقوى</vt:lpstr>
      <vt:lpstr>الفكرة الرئيسية</vt:lpstr>
      <vt:lpstr>المسألة الرئيسية في تيطس: هل يجب أن تبدو حياتك أفضل بأي شكل من حياة غير المؤمن؟</vt:lpstr>
      <vt:lpstr>الموضوع المركزي في تيطس : هل تبدو حياتك أفضل من حياة غير المؤمنين؟</vt:lpstr>
      <vt:lpstr>كيف تعيش؟</vt:lpstr>
      <vt:lpstr>تأكد أنك حصلت على الخلاص الذي قدمه الله مجاناً  (تيطس 2: 11) </vt:lpstr>
      <vt:lpstr>نستمر في مقاومة نظام الحياة الفاسد (تيطس 2: 12أ) </vt:lpstr>
      <vt:lpstr>PowerPoint Presentation</vt:lpstr>
      <vt:lpstr>عش بطريقة عقلانية تقية (تيطس 2: 12ب-13)</vt:lpstr>
      <vt:lpstr>PowerPoint Presentation</vt:lpstr>
      <vt:lpstr>Black</vt:lpstr>
      <vt:lpstr>وعظ العهد الجديد at BibleStudyDownloads.org</vt:lpstr>
      <vt:lpstr>PowerPoint Presentation</vt:lpstr>
      <vt:lpstr>ملخص حوكمة الكنيسة</vt:lpstr>
      <vt:lpstr>ملخص حوكمة الكنيسة</vt:lpstr>
      <vt:lpstr>ملخص حوكمة الكنيسة</vt:lpstr>
      <vt:lpstr>ملخص حوكمة الكنيسة</vt:lpstr>
      <vt:lpstr>ملخص حوكمة الكنيسة</vt:lpstr>
      <vt:lpstr>ما هي المعمودية؟</vt:lpstr>
      <vt:lpstr>ماذا عن الأطفال؟</vt:lpstr>
      <vt:lpstr>معمودية مؤمني القرن الأول</vt:lpstr>
      <vt:lpstr>المستلمين</vt:lpstr>
      <vt:lpstr>المستلمين</vt:lpstr>
      <vt:lpstr>لا يجب أن يكون المستلمون أطفالاً</vt:lpstr>
      <vt:lpstr>المستلمين</vt:lpstr>
      <vt:lpstr>لا يجب أن يكون المستلمون أطفالاً</vt:lpstr>
      <vt:lpstr>لماذا يعتبر التغطيس          هو الطريقة المناسبة؟</vt:lpstr>
      <vt:lpstr>آمن ثم اعتمد في سفر الأعمال</vt:lpstr>
      <vt:lpstr>ما معنى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364</cp:revision>
  <dcterms:created xsi:type="dcterms:W3CDTF">2003-04-07T12:18:51Z</dcterms:created>
  <dcterms:modified xsi:type="dcterms:W3CDTF">2024-03-12T08:11:16Z</dcterms:modified>
</cp:coreProperties>
</file>